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3" r:id="rId4"/>
  </p:sldMasterIdLst>
  <p:notesMasterIdLst>
    <p:notesMasterId r:id="rId21"/>
  </p:notesMasterIdLst>
  <p:handoutMasterIdLst>
    <p:handoutMasterId r:id="rId22"/>
  </p:handoutMasterIdLst>
  <p:sldIdLst>
    <p:sldId id="269" r:id="rId5"/>
    <p:sldId id="259" r:id="rId6"/>
    <p:sldId id="272" r:id="rId7"/>
    <p:sldId id="258" r:id="rId8"/>
    <p:sldId id="262" r:id="rId9"/>
    <p:sldId id="263" r:id="rId10"/>
    <p:sldId id="265" r:id="rId11"/>
    <p:sldId id="276" r:id="rId12"/>
    <p:sldId id="273" r:id="rId13"/>
    <p:sldId id="261" r:id="rId14"/>
    <p:sldId id="280" r:id="rId15"/>
    <p:sldId id="278" r:id="rId16"/>
    <p:sldId id="279" r:id="rId17"/>
    <p:sldId id="277" r:id="rId18"/>
    <p:sldId id="281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39A418-C943-DD85-ADF2-615A2809C342}" name="Michaele Watts" initials="mlw" userId="Michaele Watts" providerId="None"/>
  <p188:author id="{DC3CAF61-3D39-8A1C-6AB6-F5CBCFCBEA47}" name="Vanessa Buzgheia (ALLEGIS GROUP HOLDINGS INC)" initials="" userId="S::v-vabuzgheia@microsoft.com::f3934b54-4599-40d0-96a8-d6208686f730" providerId="AD"/>
  <p188:author id="{9941987A-41B7-49AC-EE6E-03F2D0BD95BA}" name="Daria Naidenov" initials="DN" userId="S::danaidenov@microsoft.com::ab38ab5f-bdf0-4774-ae5a-d2782abb2027" providerId="AD"/>
  <p188:author id="{05079B93-9652-6626-7181-414354FAD15D}" name="Sher Dionisio" initials="SD" userId="Sher Dionisio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4FE657-A469-AF9D-2238-3FA1D3904CC4}" v="1259" dt="2025-10-20T17:39:54.277"/>
    <p1510:client id="{E8023F05-9523-A14D-B0CA-E49A35863241}" v="2" dt="2025-10-20T22:14:08.096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58"/>
    <p:restoredTop sz="94599"/>
  </p:normalViewPr>
  <p:slideViewPr>
    <p:cSldViewPr snapToGrid="0">
      <p:cViewPr varScale="1">
        <p:scale>
          <a:sx n="93" d="100"/>
          <a:sy n="93" d="100"/>
        </p:scale>
        <p:origin x="2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12/11/25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“When businesses expand into new international regions, each country has a unique set of rules and unspoken norms that differ from what companies are accustomed to.”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45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6611C47-FD23-DB44-05A2-E9FA5C0AF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12392" y="684369"/>
            <a:ext cx="1094136" cy="3297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8" y="5109526"/>
            <a:ext cx="10923935" cy="74771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4028" y="12215"/>
            <a:ext cx="1499574" cy="620712"/>
          </a:xfrm>
        </p:spPr>
        <p:txBody>
          <a:bodyPr/>
          <a:lstStyle/>
          <a:p>
            <a:fld id="{F6DBBB59-6616-794F-B1DC-24A73B0A2B42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224098" y="12215"/>
            <a:ext cx="3777267" cy="620712"/>
          </a:xfrm>
        </p:spPr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9963" y="12215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028" y="5871529"/>
            <a:ext cx="10923935" cy="581474"/>
          </a:xfrm>
        </p:spPr>
        <p:txBody>
          <a:bodyPr anchor="t"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1AC6E47-82C7-BBE8-C329-45EEADAF41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28" y="620711"/>
            <a:ext cx="10923935" cy="4365714"/>
          </a:xfrm>
          <a:custGeom>
            <a:avLst/>
            <a:gdLst>
              <a:gd name="connsiteX0" fmla="*/ 0 w 10923935"/>
              <a:gd name="connsiteY0" fmla="*/ 0 h 4365714"/>
              <a:gd name="connsiteX1" fmla="*/ 10923935 w 10923935"/>
              <a:gd name="connsiteY1" fmla="*/ 0 h 4365714"/>
              <a:gd name="connsiteX2" fmla="*/ 10923935 w 10923935"/>
              <a:gd name="connsiteY2" fmla="*/ 590024 h 4365714"/>
              <a:gd name="connsiteX3" fmla="*/ 10854449 w 10923935"/>
              <a:gd name="connsiteY3" fmla="*/ 666477 h 4365714"/>
              <a:gd name="connsiteX4" fmla="*/ 10478364 w 10923935"/>
              <a:gd name="connsiteY4" fmla="*/ 1714096 h 4365714"/>
              <a:gd name="connsiteX5" fmla="*/ 10854449 w 10923935"/>
              <a:gd name="connsiteY5" fmla="*/ 2761715 h 4365714"/>
              <a:gd name="connsiteX6" fmla="*/ 10923935 w 10923935"/>
              <a:gd name="connsiteY6" fmla="*/ 2838168 h 4365714"/>
              <a:gd name="connsiteX7" fmla="*/ 10923935 w 10923935"/>
              <a:gd name="connsiteY7" fmla="*/ 4365714 h 4365714"/>
              <a:gd name="connsiteX8" fmla="*/ 0 w 10923935"/>
              <a:gd name="connsiteY8" fmla="*/ 4365714 h 436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3935" h="4365714">
                <a:moveTo>
                  <a:pt x="0" y="0"/>
                </a:moveTo>
                <a:lnTo>
                  <a:pt x="10923935" y="0"/>
                </a:lnTo>
                <a:lnTo>
                  <a:pt x="10923935" y="590024"/>
                </a:lnTo>
                <a:lnTo>
                  <a:pt x="10854449" y="666477"/>
                </a:lnTo>
                <a:cubicBezTo>
                  <a:pt x="10619501" y="951169"/>
                  <a:pt x="10478364" y="1316150"/>
                  <a:pt x="10478364" y="1714096"/>
                </a:cubicBezTo>
                <a:cubicBezTo>
                  <a:pt x="10478364" y="2112042"/>
                  <a:pt x="10619501" y="2477023"/>
                  <a:pt x="10854449" y="2761715"/>
                </a:cubicBezTo>
                <a:lnTo>
                  <a:pt x="10923935" y="2838168"/>
                </a:lnTo>
                <a:lnTo>
                  <a:pt x="10923935" y="4365714"/>
                </a:lnTo>
                <a:lnTo>
                  <a:pt x="0" y="4365714"/>
                </a:lnTo>
                <a:close/>
              </a:path>
            </a:pathLst>
          </a:custGeom>
          <a:blipFill dpi="0" rotWithShape="1">
            <a:blip r:embed="rId4">
              <a:alphaModFix amt="60000"/>
            </a:blip>
            <a:srcRect/>
            <a:stretch>
              <a:fillRect l="-5874" t="-14218" r="-5875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8190E47-8ECA-FEFE-B132-694A0DDC2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12392" y="684369"/>
            <a:ext cx="1094136" cy="329739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2CDF722-8006-7272-24D3-C4374135FF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12392" y="68436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52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095" y="634999"/>
            <a:ext cx="4714867" cy="74676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5B48ED-478C-BDC1-D20E-89B0C95ADE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604" y="634998"/>
            <a:ext cx="5465012" cy="5602289"/>
          </a:xfrm>
          <a:custGeom>
            <a:avLst/>
            <a:gdLst>
              <a:gd name="connsiteX0" fmla="*/ 0 w 5465012"/>
              <a:gd name="connsiteY0" fmla="*/ 0 h 5602289"/>
              <a:gd name="connsiteX1" fmla="*/ 5465012 w 5465012"/>
              <a:gd name="connsiteY1" fmla="*/ 0 h 5602289"/>
              <a:gd name="connsiteX2" fmla="*/ 5465012 w 5465012"/>
              <a:gd name="connsiteY2" fmla="*/ 5602289 h 5602289"/>
              <a:gd name="connsiteX3" fmla="*/ 0 w 5465012"/>
              <a:gd name="connsiteY3" fmla="*/ 5602289 h 5602289"/>
              <a:gd name="connsiteX4" fmla="*/ 0 w 5465012"/>
              <a:gd name="connsiteY4" fmla="*/ 5260978 h 5602289"/>
              <a:gd name="connsiteX5" fmla="*/ 84015 w 5465012"/>
              <a:gd name="connsiteY5" fmla="*/ 5168539 h 5602289"/>
              <a:gd name="connsiteX6" fmla="*/ 460100 w 5465012"/>
              <a:gd name="connsiteY6" fmla="*/ 4120920 h 5602289"/>
              <a:gd name="connsiteX7" fmla="*/ 84015 w 5465012"/>
              <a:gd name="connsiteY7" fmla="*/ 3073301 h 5602289"/>
              <a:gd name="connsiteX8" fmla="*/ 0 w 5465012"/>
              <a:gd name="connsiteY8" fmla="*/ 2980862 h 560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65012" h="5602289">
                <a:moveTo>
                  <a:pt x="0" y="0"/>
                </a:moveTo>
                <a:lnTo>
                  <a:pt x="5465012" y="0"/>
                </a:lnTo>
                <a:lnTo>
                  <a:pt x="5465012" y="5602289"/>
                </a:lnTo>
                <a:lnTo>
                  <a:pt x="0" y="5602289"/>
                </a:lnTo>
                <a:lnTo>
                  <a:pt x="0" y="5260978"/>
                </a:lnTo>
                <a:lnTo>
                  <a:pt x="84015" y="5168539"/>
                </a:lnTo>
                <a:cubicBezTo>
                  <a:pt x="318963" y="4883847"/>
                  <a:pt x="460100" y="4518866"/>
                  <a:pt x="460100" y="4120920"/>
                </a:cubicBezTo>
                <a:cubicBezTo>
                  <a:pt x="460100" y="3722975"/>
                  <a:pt x="318963" y="3357993"/>
                  <a:pt x="84015" y="3073301"/>
                </a:cubicBezTo>
                <a:lnTo>
                  <a:pt x="0" y="298086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l="-11904" t="-11334" r="-303" b="-11080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7999" y="1748476"/>
            <a:ext cx="4699963" cy="4107810"/>
          </a:xfrm>
        </p:spPr>
        <p:txBody>
          <a:bodyPr>
            <a:normAutofit/>
          </a:bodyPr>
          <a:lstStyle>
            <a:lvl1pPr marL="457200" indent="-457200">
              <a:lnSpc>
                <a:spcPct val="90000"/>
              </a:lnSpc>
              <a:buFont typeface="+mj-lt"/>
              <a:buAutoNum type="arabicPeriod"/>
              <a:defRPr sz="1800"/>
            </a:lvl1pPr>
            <a:lvl2pPr marL="571500" indent="-342900">
              <a:lnSpc>
                <a:spcPct val="90000"/>
              </a:lnSpc>
              <a:buFont typeface="+mj-lt"/>
              <a:buAutoNum type="arabicPeriod"/>
              <a:defRPr sz="1800"/>
            </a:lvl2pPr>
            <a:lvl3pPr marL="800100" indent="-342900">
              <a:lnSpc>
                <a:spcPct val="90000"/>
              </a:lnSpc>
              <a:buFont typeface="+mj-lt"/>
              <a:buAutoNum type="arabicPeriod"/>
              <a:defRPr sz="1800"/>
            </a:lvl3pPr>
            <a:lvl4pPr marL="1028700" indent="-342900">
              <a:lnSpc>
                <a:spcPct val="90000"/>
              </a:lnSpc>
              <a:buFont typeface="+mj-lt"/>
              <a:buAutoNum type="arabicPeriod"/>
              <a:defRPr sz="1800"/>
            </a:lvl4pPr>
            <a:lvl5pPr>
              <a:lnSpc>
                <a:spcPct val="90000"/>
              </a:lnSpc>
              <a:buFont typeface="+mj-lt"/>
              <a:buAutoNum type="arabicPeriod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00A1B2-AD6B-0AD8-23CB-7082BE561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0" y="6237288"/>
            <a:ext cx="928064" cy="620712"/>
          </a:xfrm>
        </p:spPr>
        <p:txBody>
          <a:bodyPr/>
          <a:lstStyle/>
          <a:p>
            <a:fld id="{05572CD2-BFD3-8448-8917-159E5D0C05A2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95593" y="6237288"/>
            <a:ext cx="3205782" cy="620712"/>
          </a:xfrm>
        </p:spPr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91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660" y="654240"/>
            <a:ext cx="3774301" cy="746760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95592" y="1748475"/>
            <a:ext cx="3762370" cy="4107811"/>
          </a:xfrm>
        </p:spPr>
        <p:txBody>
          <a:bodyPr>
            <a:normAutofit/>
          </a:bodyPr>
          <a:lstStyle>
            <a:lvl1pPr marL="457200" indent="-457200">
              <a:lnSpc>
                <a:spcPct val="140000"/>
              </a:lnSpc>
              <a:buFont typeface="+mj-lt"/>
              <a:buAutoNum type="arabicPeriod"/>
              <a:defRPr sz="2000" b="1">
                <a:solidFill>
                  <a:schemeClr val="accent1"/>
                </a:solidFill>
              </a:defRPr>
            </a:lvl1pPr>
            <a:lvl2pPr marL="457200" indent="0">
              <a:lnSpc>
                <a:spcPct val="140000"/>
              </a:lnSpc>
              <a:buFont typeface="+mj-lt"/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lnSpc>
                <a:spcPct val="140000"/>
              </a:lnSpc>
              <a:buFont typeface="+mj-lt"/>
              <a:buNone/>
              <a:defRPr sz="2000">
                <a:solidFill>
                  <a:schemeClr val="accent1"/>
                </a:solidFill>
              </a:defRPr>
            </a:lvl3pPr>
            <a:lvl4pPr marL="1371600" indent="0">
              <a:lnSpc>
                <a:spcPct val="140000"/>
              </a:lnSpc>
              <a:buFont typeface="+mj-lt"/>
              <a:buNone/>
              <a:defRPr sz="2000">
                <a:solidFill>
                  <a:schemeClr val="accent1"/>
                </a:solidFill>
              </a:defRPr>
            </a:lvl4pPr>
            <a:lvl5pPr marL="1828800" indent="0">
              <a:lnSpc>
                <a:spcPct val="140000"/>
              </a:lnSpc>
              <a:buFont typeface="+mj-lt"/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0" y="6237288"/>
            <a:ext cx="928064" cy="6207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9413636-1A06-C24F-9111-094EE03CB84B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95592" y="6237288"/>
            <a:ext cx="3205779" cy="6207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583734-2162-546C-6889-AB4BAA3A2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8713" y="0"/>
            <a:ext cx="431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51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2129475"/>
            <a:ext cx="4719431" cy="259905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3095" y="2129475"/>
            <a:ext cx="4714867" cy="2599051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5C3E-A01B-5747-9820-A22D97A21573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88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2129475"/>
            <a:ext cx="4328499" cy="372776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8911" y="2129475"/>
            <a:ext cx="5266077" cy="37277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4C09D-8915-734F-8E43-FF864771946F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87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7" y="1381759"/>
            <a:ext cx="4328493" cy="447548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8905" y="1381760"/>
            <a:ext cx="6209058" cy="44754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26B7-530E-6044-8027-3A2605A8A002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98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7" y="1001715"/>
            <a:ext cx="4328500" cy="485552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8911" y="1001714"/>
            <a:ext cx="6209052" cy="48555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9605-F630-3E42-AE6D-DF4C25250507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37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0" y="1001714"/>
            <a:ext cx="3399383" cy="485552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9788" y="1001714"/>
            <a:ext cx="7138176" cy="4855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1E20-8BCD-C146-81D4-38E754D51C12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91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492" y="635000"/>
            <a:ext cx="5652469" cy="74675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05493" y="1748476"/>
            <a:ext cx="5652469" cy="4108764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  <a:lvl2pPr>
              <a:defRPr b="0" i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D3A111B-5EAA-7341-A48B-4AF64D37F0EE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" name="Graphic 102">
            <a:extLst>
              <a:ext uri="{FF2B5EF4-FFF2-40B4-BE49-F238E27FC236}">
                <a16:creationId xmlns:a16="http://schemas.microsoft.com/office/drawing/2014/main" id="{AF9DC207-1245-F373-F162-ABF4FF3F3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5502"/>
          <a:stretch>
            <a:fillRect/>
          </a:stretch>
        </p:blipFill>
        <p:spPr>
          <a:xfrm flipH="1">
            <a:off x="1" y="1788008"/>
            <a:ext cx="4903311" cy="4376406"/>
          </a:xfrm>
          <a:custGeom>
            <a:avLst/>
            <a:gdLst>
              <a:gd name="connsiteX0" fmla="*/ 4903311 w 4903311"/>
              <a:gd name="connsiteY0" fmla="*/ 0 h 4376406"/>
              <a:gd name="connsiteX1" fmla="*/ 0 w 4903311"/>
              <a:gd name="connsiteY1" fmla="*/ 0 h 4376406"/>
              <a:gd name="connsiteX2" fmla="*/ 0 w 4903311"/>
              <a:gd name="connsiteY2" fmla="*/ 4376406 h 4376406"/>
              <a:gd name="connsiteX3" fmla="*/ 4903311 w 4903311"/>
              <a:gd name="connsiteY3" fmla="*/ 4376406 h 437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3311" h="4376406">
                <a:moveTo>
                  <a:pt x="4903311" y="0"/>
                </a:moveTo>
                <a:lnTo>
                  <a:pt x="0" y="0"/>
                </a:lnTo>
                <a:lnTo>
                  <a:pt x="0" y="4376406"/>
                </a:lnTo>
                <a:lnTo>
                  <a:pt x="4903311" y="43764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622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30" y="635000"/>
            <a:ext cx="10923933" cy="7467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F6B327F-976B-5170-4A98-7112B016E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28" y="1761565"/>
            <a:ext cx="10923935" cy="409472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8910" y="6237288"/>
            <a:ext cx="1499574" cy="620712"/>
          </a:xfrm>
        </p:spPr>
        <p:txBody>
          <a:bodyPr/>
          <a:lstStyle/>
          <a:p>
            <a:fld id="{433C421A-0634-BE48-B165-8DC2169407EC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ACE0B156-FCC4-15B0-EDFE-3DE561317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648"/>
          <a:stretch>
            <a:fillRect/>
          </a:stretch>
        </p:blipFill>
        <p:spPr>
          <a:xfrm flipH="1" flipV="1">
            <a:off x="0" y="6241735"/>
            <a:ext cx="4791064" cy="616266"/>
          </a:xfrm>
          <a:custGeom>
            <a:avLst/>
            <a:gdLst>
              <a:gd name="connsiteX0" fmla="*/ 4791064 w 4791064"/>
              <a:gd name="connsiteY0" fmla="*/ 616266 h 616266"/>
              <a:gd name="connsiteX1" fmla="*/ 0 w 4791064"/>
              <a:gd name="connsiteY1" fmla="*/ 616266 h 616266"/>
              <a:gd name="connsiteX2" fmla="*/ 0 w 4791064"/>
              <a:gd name="connsiteY2" fmla="*/ 0 h 616266"/>
              <a:gd name="connsiteX3" fmla="*/ 4791064 w 4791064"/>
              <a:gd name="connsiteY3" fmla="*/ 0 h 61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1064" h="616266">
                <a:moveTo>
                  <a:pt x="4791064" y="616266"/>
                </a:moveTo>
                <a:lnTo>
                  <a:pt x="0" y="616266"/>
                </a:lnTo>
                <a:lnTo>
                  <a:pt x="0" y="0"/>
                </a:lnTo>
                <a:lnTo>
                  <a:pt x="4791064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1769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2" y="635000"/>
            <a:ext cx="5652462" cy="73342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3" name="Picture Placeholder 52" descr="Several people with masks walking around">
            <a:extLst>
              <a:ext uri="{FF2B5EF4-FFF2-40B4-BE49-F238E27FC236}">
                <a16:creationId xmlns:a16="http://schemas.microsoft.com/office/drawing/2014/main" id="{BFB3BD5B-8198-59F6-0219-A25DDB45A9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454" y="634999"/>
            <a:ext cx="4328496" cy="5588001"/>
          </a:xfrm>
          <a:custGeom>
            <a:avLst/>
            <a:gdLst>
              <a:gd name="connsiteX0" fmla="*/ 0 w 4328496"/>
              <a:gd name="connsiteY0" fmla="*/ 0 h 5588001"/>
              <a:gd name="connsiteX1" fmla="*/ 4328496 w 4328496"/>
              <a:gd name="connsiteY1" fmla="*/ 0 h 5588001"/>
              <a:gd name="connsiteX2" fmla="*/ 4328496 w 4328496"/>
              <a:gd name="connsiteY2" fmla="*/ 5588001 h 5588001"/>
              <a:gd name="connsiteX3" fmla="*/ 0 w 4328496"/>
              <a:gd name="connsiteY3" fmla="*/ 5588001 h 5588001"/>
              <a:gd name="connsiteX4" fmla="*/ 0 w 4328496"/>
              <a:gd name="connsiteY4" fmla="*/ 5288782 h 5588001"/>
              <a:gd name="connsiteX5" fmla="*/ 2037 w 4328496"/>
              <a:gd name="connsiteY5" fmla="*/ 5286930 h 5588001"/>
              <a:gd name="connsiteX6" fmla="*/ 486464 w 4328496"/>
              <a:gd name="connsiteY6" fmla="*/ 4117420 h 5588001"/>
              <a:gd name="connsiteX7" fmla="*/ 2037 w 4328496"/>
              <a:gd name="connsiteY7" fmla="*/ 2947910 h 5588001"/>
              <a:gd name="connsiteX8" fmla="*/ 0 w 4328496"/>
              <a:gd name="connsiteY8" fmla="*/ 2946059 h 558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496" h="5588001">
                <a:moveTo>
                  <a:pt x="0" y="0"/>
                </a:moveTo>
                <a:lnTo>
                  <a:pt x="4328496" y="0"/>
                </a:lnTo>
                <a:lnTo>
                  <a:pt x="4328496" y="5588001"/>
                </a:lnTo>
                <a:lnTo>
                  <a:pt x="0" y="5588001"/>
                </a:lnTo>
                <a:lnTo>
                  <a:pt x="0" y="5288782"/>
                </a:lnTo>
                <a:lnTo>
                  <a:pt x="2037" y="5286930"/>
                </a:lnTo>
                <a:cubicBezTo>
                  <a:pt x="301341" y="4987626"/>
                  <a:pt x="486464" y="4574142"/>
                  <a:pt x="486464" y="4117420"/>
                </a:cubicBezTo>
                <a:cubicBezTo>
                  <a:pt x="486464" y="3660698"/>
                  <a:pt x="301341" y="3247214"/>
                  <a:pt x="2037" y="2947910"/>
                </a:cubicBezTo>
                <a:lnTo>
                  <a:pt x="0" y="2946059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l="-394" t="-11364" r="-15644" b="-11364"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05501" y="1748474"/>
            <a:ext cx="5652462" cy="4108767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/>
            </a:lvl1pPr>
            <a:lvl2pPr>
              <a:lnSpc>
                <a:spcPct val="120000"/>
              </a:lnSpc>
              <a:defRPr sz="16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600"/>
            </a:lvl4pPr>
            <a:lvl5pPr>
              <a:lnSpc>
                <a:spcPct val="12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D616745-A57B-4ACD-D68B-FE62834A2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348911" y="6237288"/>
            <a:ext cx="1051131" cy="620712"/>
          </a:xfrm>
        </p:spPr>
        <p:txBody>
          <a:bodyPr/>
          <a:lstStyle/>
          <a:p>
            <a:fld id="{E3C5FFB9-0DC3-2B48-9463-B067A67E3ADF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24098" y="6237288"/>
            <a:ext cx="3390891" cy="620712"/>
          </a:xfrm>
        </p:spPr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4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635000"/>
            <a:ext cx="10923935" cy="74675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28" y="1761565"/>
            <a:ext cx="10923935" cy="409472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AFFA3-7AF2-C145-8DE8-B53BDDA151E3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95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7" y="634998"/>
            <a:ext cx="6209067" cy="1503377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028" y="2510477"/>
            <a:ext cx="6209066" cy="3346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CA96459-E838-8646-A931-ACDFD8BDADD1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14605" y="6237288"/>
            <a:ext cx="3385515" cy="620712"/>
          </a:xfrm>
        </p:spPr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91887" y="6237288"/>
            <a:ext cx="551208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10D02F-8887-F500-8C27-E1397CA81D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634998"/>
            <a:ext cx="4157428" cy="5588001"/>
          </a:xfrm>
          <a:custGeom>
            <a:avLst/>
            <a:gdLst>
              <a:gd name="connsiteX0" fmla="*/ 0 w 4157428"/>
              <a:gd name="connsiteY0" fmla="*/ 0 h 5588001"/>
              <a:gd name="connsiteX1" fmla="*/ 4157428 w 4157428"/>
              <a:gd name="connsiteY1" fmla="*/ 0 h 5588001"/>
              <a:gd name="connsiteX2" fmla="*/ 4157428 w 4157428"/>
              <a:gd name="connsiteY2" fmla="*/ 3000317 h 5588001"/>
              <a:gd name="connsiteX3" fmla="*/ 4087934 w 4157428"/>
              <a:gd name="connsiteY3" fmla="*/ 3076780 h 5588001"/>
              <a:gd name="connsiteX4" fmla="*/ 3711848 w 4157428"/>
              <a:gd name="connsiteY4" fmla="*/ 4124399 h 5588001"/>
              <a:gd name="connsiteX5" fmla="*/ 4087934 w 4157428"/>
              <a:gd name="connsiteY5" fmla="*/ 5172018 h 5588001"/>
              <a:gd name="connsiteX6" fmla="*/ 4157428 w 4157428"/>
              <a:gd name="connsiteY6" fmla="*/ 5248481 h 5588001"/>
              <a:gd name="connsiteX7" fmla="*/ 4157428 w 4157428"/>
              <a:gd name="connsiteY7" fmla="*/ 5588001 h 5588001"/>
              <a:gd name="connsiteX8" fmla="*/ 0 w 4157428"/>
              <a:gd name="connsiteY8" fmla="*/ 5588001 h 558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7428" h="5588001">
                <a:moveTo>
                  <a:pt x="0" y="0"/>
                </a:moveTo>
                <a:lnTo>
                  <a:pt x="4157428" y="0"/>
                </a:lnTo>
                <a:lnTo>
                  <a:pt x="4157428" y="3000317"/>
                </a:lnTo>
                <a:lnTo>
                  <a:pt x="4087934" y="3076780"/>
                </a:lnTo>
                <a:cubicBezTo>
                  <a:pt x="3852985" y="3361472"/>
                  <a:pt x="3711848" y="3726454"/>
                  <a:pt x="3711848" y="4124399"/>
                </a:cubicBezTo>
                <a:cubicBezTo>
                  <a:pt x="3711848" y="4522345"/>
                  <a:pt x="3852985" y="4887326"/>
                  <a:pt x="4087934" y="5172018"/>
                </a:cubicBezTo>
                <a:lnTo>
                  <a:pt x="4157428" y="5248481"/>
                </a:lnTo>
                <a:lnTo>
                  <a:pt x="4157428" y="5588001"/>
                </a:lnTo>
                <a:lnTo>
                  <a:pt x="0" y="5588001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l="-394" t="-11364" r="-15644" b="-11364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388173A-F9A7-63D1-B4B1-B89617F90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12392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1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634999"/>
            <a:ext cx="6812227" cy="113666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6FD17FF-728F-5726-43E5-A768C37736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36" y="634999"/>
            <a:ext cx="3389323" cy="5602289"/>
          </a:xfrm>
          <a:custGeom>
            <a:avLst/>
            <a:gdLst>
              <a:gd name="connsiteX0" fmla="*/ 0 w 3389323"/>
              <a:gd name="connsiteY0" fmla="*/ 0 h 5602289"/>
              <a:gd name="connsiteX1" fmla="*/ 3389323 w 3389323"/>
              <a:gd name="connsiteY1" fmla="*/ 0 h 5602289"/>
              <a:gd name="connsiteX2" fmla="*/ 3389323 w 3389323"/>
              <a:gd name="connsiteY2" fmla="*/ 5602289 h 5602289"/>
              <a:gd name="connsiteX3" fmla="*/ 0 w 3389323"/>
              <a:gd name="connsiteY3" fmla="*/ 5602289 h 5602289"/>
              <a:gd name="connsiteX4" fmla="*/ 0 w 3389323"/>
              <a:gd name="connsiteY4" fmla="*/ 5260977 h 5602289"/>
              <a:gd name="connsiteX5" fmla="*/ 84015 w 3389323"/>
              <a:gd name="connsiteY5" fmla="*/ 5168538 h 5602289"/>
              <a:gd name="connsiteX6" fmla="*/ 460100 w 3389323"/>
              <a:gd name="connsiteY6" fmla="*/ 4120919 h 5602289"/>
              <a:gd name="connsiteX7" fmla="*/ 84015 w 3389323"/>
              <a:gd name="connsiteY7" fmla="*/ 3073300 h 5602289"/>
              <a:gd name="connsiteX8" fmla="*/ 0 w 3389323"/>
              <a:gd name="connsiteY8" fmla="*/ 2980861 h 560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9323" h="5602289">
                <a:moveTo>
                  <a:pt x="0" y="0"/>
                </a:moveTo>
                <a:lnTo>
                  <a:pt x="3389323" y="0"/>
                </a:lnTo>
                <a:lnTo>
                  <a:pt x="3389323" y="5602289"/>
                </a:lnTo>
                <a:lnTo>
                  <a:pt x="0" y="5602289"/>
                </a:lnTo>
                <a:lnTo>
                  <a:pt x="0" y="5260977"/>
                </a:lnTo>
                <a:lnTo>
                  <a:pt x="84015" y="5168538"/>
                </a:lnTo>
                <a:cubicBezTo>
                  <a:pt x="318963" y="4883846"/>
                  <a:pt x="460100" y="4518865"/>
                  <a:pt x="460100" y="4120919"/>
                </a:cubicBezTo>
                <a:cubicBezTo>
                  <a:pt x="460100" y="3722974"/>
                  <a:pt x="318963" y="3357992"/>
                  <a:pt x="84015" y="3073300"/>
                </a:cubicBezTo>
                <a:lnTo>
                  <a:pt x="0" y="2980861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l="-18705" t="-11334" r="-2" b="-11080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2128521"/>
            <a:ext cx="6812227" cy="37287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251576"/>
            <a:ext cx="1154384" cy="620711"/>
          </a:xfrm>
        </p:spPr>
        <p:txBody>
          <a:bodyPr/>
          <a:lstStyle/>
          <a:p>
            <a:fld id="{4C09C8D8-3638-B54E-B13C-9FC33C36B39E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C6FC9B-FE5B-88C4-534F-82F52FEA7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9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7" y="635000"/>
            <a:ext cx="7152042" cy="74675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026" y="1762759"/>
            <a:ext cx="7152043" cy="40944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4193311-8D96-4D41-863A-523563DF56FD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19552" y="6237288"/>
            <a:ext cx="2818160" cy="635953"/>
          </a:xfrm>
        </p:spPr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224096" y="6237288"/>
            <a:ext cx="561973" cy="635953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F33DD16-D93D-295B-880C-56770D4B6A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3" y="634999"/>
            <a:ext cx="3466240" cy="5588002"/>
          </a:xfrm>
          <a:custGeom>
            <a:avLst/>
            <a:gdLst>
              <a:gd name="connsiteX0" fmla="*/ 0 w 3466240"/>
              <a:gd name="connsiteY0" fmla="*/ 0 h 5588002"/>
              <a:gd name="connsiteX1" fmla="*/ 3466240 w 3466240"/>
              <a:gd name="connsiteY1" fmla="*/ 0 h 5588002"/>
              <a:gd name="connsiteX2" fmla="*/ 3466240 w 3466240"/>
              <a:gd name="connsiteY2" fmla="*/ 3000315 h 5588002"/>
              <a:gd name="connsiteX3" fmla="*/ 3396745 w 3466240"/>
              <a:gd name="connsiteY3" fmla="*/ 3076779 h 5588002"/>
              <a:gd name="connsiteX4" fmla="*/ 3020659 w 3466240"/>
              <a:gd name="connsiteY4" fmla="*/ 4124398 h 5588002"/>
              <a:gd name="connsiteX5" fmla="*/ 3396745 w 3466240"/>
              <a:gd name="connsiteY5" fmla="*/ 5172017 h 5588002"/>
              <a:gd name="connsiteX6" fmla="*/ 3466240 w 3466240"/>
              <a:gd name="connsiteY6" fmla="*/ 5248481 h 5588002"/>
              <a:gd name="connsiteX7" fmla="*/ 3466240 w 3466240"/>
              <a:gd name="connsiteY7" fmla="*/ 5588002 h 5588002"/>
              <a:gd name="connsiteX8" fmla="*/ 0 w 3466240"/>
              <a:gd name="connsiteY8" fmla="*/ 5588002 h 558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6240" h="5588002">
                <a:moveTo>
                  <a:pt x="0" y="0"/>
                </a:moveTo>
                <a:lnTo>
                  <a:pt x="3466240" y="0"/>
                </a:lnTo>
                <a:lnTo>
                  <a:pt x="3466240" y="3000315"/>
                </a:lnTo>
                <a:lnTo>
                  <a:pt x="3396745" y="3076779"/>
                </a:lnTo>
                <a:cubicBezTo>
                  <a:pt x="3161796" y="3361471"/>
                  <a:pt x="3020659" y="3726453"/>
                  <a:pt x="3020659" y="4124398"/>
                </a:cubicBezTo>
                <a:cubicBezTo>
                  <a:pt x="3020659" y="4522344"/>
                  <a:pt x="3161796" y="4887325"/>
                  <a:pt x="3396745" y="5172017"/>
                </a:cubicBezTo>
                <a:lnTo>
                  <a:pt x="3466240" y="5248481"/>
                </a:lnTo>
                <a:lnTo>
                  <a:pt x="3466240" y="5588002"/>
                </a:lnTo>
                <a:lnTo>
                  <a:pt x="0" y="558800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t="-11363" r="-18291" b="-11363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449D72-9BAF-C34D-A135-AAB55ABEC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12392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7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746" y="620713"/>
            <a:ext cx="4304217" cy="112776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42B9F5-60D3-9580-D728-4F3607CBC6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36" y="620712"/>
            <a:ext cx="5977473" cy="5602289"/>
          </a:xfrm>
          <a:custGeom>
            <a:avLst/>
            <a:gdLst>
              <a:gd name="connsiteX0" fmla="*/ 0 w 5977473"/>
              <a:gd name="connsiteY0" fmla="*/ 0 h 5602289"/>
              <a:gd name="connsiteX1" fmla="*/ 5977473 w 5977473"/>
              <a:gd name="connsiteY1" fmla="*/ 0 h 5602289"/>
              <a:gd name="connsiteX2" fmla="*/ 5977473 w 5977473"/>
              <a:gd name="connsiteY2" fmla="*/ 5602289 h 5602289"/>
              <a:gd name="connsiteX3" fmla="*/ 0 w 5977473"/>
              <a:gd name="connsiteY3" fmla="*/ 5602289 h 5602289"/>
              <a:gd name="connsiteX4" fmla="*/ 0 w 5977473"/>
              <a:gd name="connsiteY4" fmla="*/ 5275264 h 5602289"/>
              <a:gd name="connsiteX5" fmla="*/ 84015 w 5977473"/>
              <a:gd name="connsiteY5" fmla="*/ 5182825 h 5602289"/>
              <a:gd name="connsiteX6" fmla="*/ 460100 w 5977473"/>
              <a:gd name="connsiteY6" fmla="*/ 4135206 h 5602289"/>
              <a:gd name="connsiteX7" fmla="*/ 84015 w 5977473"/>
              <a:gd name="connsiteY7" fmla="*/ 3087587 h 5602289"/>
              <a:gd name="connsiteX8" fmla="*/ 0 w 5977473"/>
              <a:gd name="connsiteY8" fmla="*/ 2995148 h 560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7473" h="5602289">
                <a:moveTo>
                  <a:pt x="0" y="0"/>
                </a:moveTo>
                <a:lnTo>
                  <a:pt x="5977473" y="0"/>
                </a:lnTo>
                <a:lnTo>
                  <a:pt x="5977473" y="5602289"/>
                </a:lnTo>
                <a:lnTo>
                  <a:pt x="0" y="5602289"/>
                </a:lnTo>
                <a:lnTo>
                  <a:pt x="0" y="5275264"/>
                </a:lnTo>
                <a:lnTo>
                  <a:pt x="84015" y="5182825"/>
                </a:lnTo>
                <a:cubicBezTo>
                  <a:pt x="318963" y="4898133"/>
                  <a:pt x="460100" y="4533152"/>
                  <a:pt x="460100" y="4135206"/>
                </a:cubicBezTo>
                <a:cubicBezTo>
                  <a:pt x="460100" y="3737261"/>
                  <a:pt x="318963" y="3372279"/>
                  <a:pt x="84015" y="3087587"/>
                </a:cubicBezTo>
                <a:lnTo>
                  <a:pt x="0" y="2995148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l="-10630" t="-11080" r="-22" b="-11335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129474"/>
            <a:ext cx="4304217" cy="37277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9C55C0D-795E-F96D-F73C-EEA4F7B1D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237289"/>
            <a:ext cx="918695" cy="62071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fld id="{065FABC5-9903-A044-B243-C52D3B7ABF9F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72447" y="6237288"/>
            <a:ext cx="2442542" cy="620712"/>
          </a:xfrm>
        </p:spPr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44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06" y="634998"/>
            <a:ext cx="4725190" cy="1492253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3906" y="2508251"/>
            <a:ext cx="4724420" cy="3348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3906" y="6223000"/>
            <a:ext cx="943099" cy="6217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CDD10E-B7EF-C741-8306-B0D5E501D431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3027" y="6223000"/>
            <a:ext cx="2959845" cy="621792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6490" y="6223000"/>
            <a:ext cx="556591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067FCE8-45EA-9661-123F-F61E613A7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634998"/>
            <a:ext cx="5812492" cy="5588001"/>
          </a:xfrm>
          <a:custGeom>
            <a:avLst/>
            <a:gdLst>
              <a:gd name="connsiteX0" fmla="*/ 0 w 5812492"/>
              <a:gd name="connsiteY0" fmla="*/ 0 h 5588001"/>
              <a:gd name="connsiteX1" fmla="*/ 5812492 w 5812492"/>
              <a:gd name="connsiteY1" fmla="*/ 0 h 5588001"/>
              <a:gd name="connsiteX2" fmla="*/ 5812492 w 5812492"/>
              <a:gd name="connsiteY2" fmla="*/ 3000317 h 5588001"/>
              <a:gd name="connsiteX3" fmla="*/ 5742998 w 5812492"/>
              <a:gd name="connsiteY3" fmla="*/ 3076780 h 5588001"/>
              <a:gd name="connsiteX4" fmla="*/ 5366912 w 5812492"/>
              <a:gd name="connsiteY4" fmla="*/ 4124399 h 5588001"/>
              <a:gd name="connsiteX5" fmla="*/ 5742998 w 5812492"/>
              <a:gd name="connsiteY5" fmla="*/ 5172018 h 5588001"/>
              <a:gd name="connsiteX6" fmla="*/ 5812492 w 5812492"/>
              <a:gd name="connsiteY6" fmla="*/ 5248481 h 5588001"/>
              <a:gd name="connsiteX7" fmla="*/ 5812492 w 5812492"/>
              <a:gd name="connsiteY7" fmla="*/ 5588001 h 5588001"/>
              <a:gd name="connsiteX8" fmla="*/ 0 w 5812492"/>
              <a:gd name="connsiteY8" fmla="*/ 5588001 h 558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2492" h="5588001">
                <a:moveTo>
                  <a:pt x="0" y="0"/>
                </a:moveTo>
                <a:lnTo>
                  <a:pt x="5812492" y="0"/>
                </a:lnTo>
                <a:lnTo>
                  <a:pt x="5812492" y="3000317"/>
                </a:lnTo>
                <a:lnTo>
                  <a:pt x="5742998" y="3076780"/>
                </a:lnTo>
                <a:cubicBezTo>
                  <a:pt x="5508049" y="3361472"/>
                  <a:pt x="5366912" y="3726454"/>
                  <a:pt x="5366912" y="4124399"/>
                </a:cubicBezTo>
                <a:cubicBezTo>
                  <a:pt x="5366912" y="4522345"/>
                  <a:pt x="5508049" y="4887326"/>
                  <a:pt x="5742998" y="5172018"/>
                </a:cubicBezTo>
                <a:lnTo>
                  <a:pt x="5812492" y="5248481"/>
                </a:lnTo>
                <a:lnTo>
                  <a:pt x="5812492" y="5588001"/>
                </a:lnTo>
                <a:lnTo>
                  <a:pt x="0" y="5588001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t="-11364" r="-10908" b="-11364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2BB69ED-672E-99B7-9368-39867464A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12392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3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035" y="620712"/>
            <a:ext cx="4343792" cy="150337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DCBDC4-2103-84FD-0F11-14E99F5114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35" y="620712"/>
            <a:ext cx="5858205" cy="5602289"/>
          </a:xfrm>
          <a:custGeom>
            <a:avLst/>
            <a:gdLst>
              <a:gd name="connsiteX0" fmla="*/ 0 w 5858205"/>
              <a:gd name="connsiteY0" fmla="*/ 0 h 5602289"/>
              <a:gd name="connsiteX1" fmla="*/ 5858205 w 5858205"/>
              <a:gd name="connsiteY1" fmla="*/ 0 h 5602289"/>
              <a:gd name="connsiteX2" fmla="*/ 5858205 w 5858205"/>
              <a:gd name="connsiteY2" fmla="*/ 5602289 h 5602289"/>
              <a:gd name="connsiteX3" fmla="*/ 0 w 5858205"/>
              <a:gd name="connsiteY3" fmla="*/ 5602289 h 5602289"/>
              <a:gd name="connsiteX4" fmla="*/ 0 w 5858205"/>
              <a:gd name="connsiteY4" fmla="*/ 5275265 h 5602289"/>
              <a:gd name="connsiteX5" fmla="*/ 84016 w 5858205"/>
              <a:gd name="connsiteY5" fmla="*/ 5182825 h 5602289"/>
              <a:gd name="connsiteX6" fmla="*/ 460101 w 5858205"/>
              <a:gd name="connsiteY6" fmla="*/ 4135206 h 5602289"/>
              <a:gd name="connsiteX7" fmla="*/ 84016 w 5858205"/>
              <a:gd name="connsiteY7" fmla="*/ 3087587 h 5602289"/>
              <a:gd name="connsiteX8" fmla="*/ 0 w 5858205"/>
              <a:gd name="connsiteY8" fmla="*/ 2995147 h 560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8205" h="5602289">
                <a:moveTo>
                  <a:pt x="0" y="0"/>
                </a:moveTo>
                <a:lnTo>
                  <a:pt x="5858205" y="0"/>
                </a:lnTo>
                <a:lnTo>
                  <a:pt x="5858205" y="5602289"/>
                </a:lnTo>
                <a:lnTo>
                  <a:pt x="0" y="5602289"/>
                </a:lnTo>
                <a:lnTo>
                  <a:pt x="0" y="5275265"/>
                </a:lnTo>
                <a:lnTo>
                  <a:pt x="84016" y="5182825"/>
                </a:lnTo>
                <a:cubicBezTo>
                  <a:pt x="318964" y="4898133"/>
                  <a:pt x="460101" y="4533152"/>
                  <a:pt x="460101" y="4135206"/>
                </a:cubicBezTo>
                <a:cubicBezTo>
                  <a:pt x="460101" y="3737261"/>
                  <a:pt x="318964" y="3372279"/>
                  <a:pt x="84016" y="3087587"/>
                </a:cubicBezTo>
                <a:lnTo>
                  <a:pt x="0" y="2995147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l="-10824" t="-11080" b="-11335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24097" y="2496190"/>
            <a:ext cx="4333866" cy="3346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14034" y="6223001"/>
            <a:ext cx="856539" cy="63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fld id="{FD88AF8A-3415-CF45-A909-C4A340521A1D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0573" y="6237288"/>
            <a:ext cx="2544416" cy="620712"/>
          </a:xfrm>
        </p:spPr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2BB076C-C3F9-70E9-1124-3D8E7E33F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5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30" y="634998"/>
            <a:ext cx="4714754" cy="148909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156" y="2496190"/>
            <a:ext cx="4714754" cy="34612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4031" y="6242811"/>
            <a:ext cx="775221" cy="621792"/>
          </a:xfrm>
        </p:spPr>
        <p:txBody>
          <a:bodyPr/>
          <a:lstStyle/>
          <a:p>
            <a:fld id="{7D2B2E66-61E1-1641-BAA3-4DBE89AE4A0B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1471" y="6242811"/>
            <a:ext cx="3116020" cy="621792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242811"/>
            <a:ext cx="429207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9C62840-E00E-14D1-817C-DE4271E90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1" y="634998"/>
            <a:ext cx="5640124" cy="5588001"/>
          </a:xfrm>
          <a:custGeom>
            <a:avLst/>
            <a:gdLst>
              <a:gd name="connsiteX0" fmla="*/ 0 w 5640124"/>
              <a:gd name="connsiteY0" fmla="*/ 0 h 5588001"/>
              <a:gd name="connsiteX1" fmla="*/ 5640124 w 5640124"/>
              <a:gd name="connsiteY1" fmla="*/ 0 h 5588001"/>
              <a:gd name="connsiteX2" fmla="*/ 5640124 w 5640124"/>
              <a:gd name="connsiteY2" fmla="*/ 3000457 h 5588001"/>
              <a:gd name="connsiteX3" fmla="*/ 5570757 w 5640124"/>
              <a:gd name="connsiteY3" fmla="*/ 3076780 h 5588001"/>
              <a:gd name="connsiteX4" fmla="*/ 5194671 w 5640124"/>
              <a:gd name="connsiteY4" fmla="*/ 4124399 h 5588001"/>
              <a:gd name="connsiteX5" fmla="*/ 5570757 w 5640124"/>
              <a:gd name="connsiteY5" fmla="*/ 5172018 h 5588001"/>
              <a:gd name="connsiteX6" fmla="*/ 5640124 w 5640124"/>
              <a:gd name="connsiteY6" fmla="*/ 5248341 h 5588001"/>
              <a:gd name="connsiteX7" fmla="*/ 5640124 w 5640124"/>
              <a:gd name="connsiteY7" fmla="*/ 5588001 h 5588001"/>
              <a:gd name="connsiteX8" fmla="*/ 0 w 5640124"/>
              <a:gd name="connsiteY8" fmla="*/ 5588001 h 558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0124" h="5588001">
                <a:moveTo>
                  <a:pt x="0" y="0"/>
                </a:moveTo>
                <a:lnTo>
                  <a:pt x="5640124" y="0"/>
                </a:lnTo>
                <a:lnTo>
                  <a:pt x="5640124" y="3000457"/>
                </a:lnTo>
                <a:lnTo>
                  <a:pt x="5570757" y="3076780"/>
                </a:lnTo>
                <a:cubicBezTo>
                  <a:pt x="5335808" y="3361472"/>
                  <a:pt x="5194671" y="3726454"/>
                  <a:pt x="5194671" y="4124399"/>
                </a:cubicBezTo>
                <a:cubicBezTo>
                  <a:pt x="5194671" y="4522345"/>
                  <a:pt x="5335808" y="4887326"/>
                  <a:pt x="5570757" y="5172018"/>
                </a:cubicBezTo>
                <a:lnTo>
                  <a:pt x="5640124" y="5248341"/>
                </a:lnTo>
                <a:lnTo>
                  <a:pt x="5640124" y="5588001"/>
                </a:lnTo>
                <a:lnTo>
                  <a:pt x="0" y="5588001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t="-11364" r="-11244" b="-11364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1442941-B65E-2D71-B86D-114F2619F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12392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26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327" y="634998"/>
            <a:ext cx="3385509" cy="1494477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D1A2A1B-23B1-58B8-87D0-86B4456C55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36" y="634998"/>
            <a:ext cx="6950108" cy="5588003"/>
          </a:xfrm>
          <a:custGeom>
            <a:avLst/>
            <a:gdLst>
              <a:gd name="connsiteX0" fmla="*/ 0 w 6950108"/>
              <a:gd name="connsiteY0" fmla="*/ 0 h 5588003"/>
              <a:gd name="connsiteX1" fmla="*/ 6950108 w 6950108"/>
              <a:gd name="connsiteY1" fmla="*/ 0 h 5588003"/>
              <a:gd name="connsiteX2" fmla="*/ 6950108 w 6950108"/>
              <a:gd name="connsiteY2" fmla="*/ 5588003 h 5588003"/>
              <a:gd name="connsiteX3" fmla="*/ 0 w 6950108"/>
              <a:gd name="connsiteY3" fmla="*/ 5588003 h 5588003"/>
              <a:gd name="connsiteX4" fmla="*/ 0 w 6950108"/>
              <a:gd name="connsiteY4" fmla="*/ 5260978 h 5588003"/>
              <a:gd name="connsiteX5" fmla="*/ 84015 w 6950108"/>
              <a:gd name="connsiteY5" fmla="*/ 5168539 h 5588003"/>
              <a:gd name="connsiteX6" fmla="*/ 460100 w 6950108"/>
              <a:gd name="connsiteY6" fmla="*/ 4120920 h 5588003"/>
              <a:gd name="connsiteX7" fmla="*/ 84015 w 6950108"/>
              <a:gd name="connsiteY7" fmla="*/ 3073301 h 5588003"/>
              <a:gd name="connsiteX8" fmla="*/ 0 w 6950108"/>
              <a:gd name="connsiteY8" fmla="*/ 2980862 h 558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0108" h="5588003">
                <a:moveTo>
                  <a:pt x="0" y="0"/>
                </a:moveTo>
                <a:lnTo>
                  <a:pt x="6950108" y="0"/>
                </a:lnTo>
                <a:lnTo>
                  <a:pt x="6950108" y="5588003"/>
                </a:lnTo>
                <a:lnTo>
                  <a:pt x="0" y="5588003"/>
                </a:lnTo>
                <a:lnTo>
                  <a:pt x="0" y="5260978"/>
                </a:lnTo>
                <a:lnTo>
                  <a:pt x="84015" y="5168539"/>
                </a:lnTo>
                <a:cubicBezTo>
                  <a:pt x="318963" y="4883847"/>
                  <a:pt x="460100" y="4518866"/>
                  <a:pt x="460100" y="4120920"/>
                </a:cubicBezTo>
                <a:cubicBezTo>
                  <a:pt x="460100" y="3722975"/>
                  <a:pt x="318963" y="3357993"/>
                  <a:pt x="84015" y="3073301"/>
                </a:cubicBezTo>
                <a:lnTo>
                  <a:pt x="0" y="298086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l="-9122" t="-11363" r="-1" b="-11363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2454" y="2495233"/>
            <a:ext cx="3385509" cy="3362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235718"/>
            <a:ext cx="778810" cy="622282"/>
          </a:xfrm>
        </p:spPr>
        <p:txBody>
          <a:bodyPr/>
          <a:lstStyle/>
          <a:p>
            <a:fld id="{54B0D191-B6CC-AE49-BD9B-ECD244DC868B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991473" y="6235718"/>
            <a:ext cx="2009893" cy="622282"/>
          </a:xfrm>
        </p:spPr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D9E0BD-43AD-F2BF-97CA-C65ECDDC6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99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634998"/>
            <a:ext cx="3755603" cy="1502297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156" y="2509397"/>
            <a:ext cx="3755475" cy="3347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66" y="6236208"/>
            <a:ext cx="922601" cy="621792"/>
          </a:xfrm>
        </p:spPr>
        <p:txBody>
          <a:bodyPr/>
          <a:lstStyle/>
          <a:p>
            <a:fld id="{77080BAB-4D3A-D34D-98D8-D61BC6FBA067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470" y="6236208"/>
            <a:ext cx="2225437" cy="621792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236208"/>
            <a:ext cx="429207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9BA70F3-1C57-2745-6AB4-952B6A6DD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1" y="634998"/>
            <a:ext cx="6796064" cy="5588001"/>
          </a:xfrm>
          <a:custGeom>
            <a:avLst/>
            <a:gdLst>
              <a:gd name="connsiteX0" fmla="*/ 0 w 6796064"/>
              <a:gd name="connsiteY0" fmla="*/ 0 h 5588001"/>
              <a:gd name="connsiteX1" fmla="*/ 6796064 w 6796064"/>
              <a:gd name="connsiteY1" fmla="*/ 0 h 5588001"/>
              <a:gd name="connsiteX2" fmla="*/ 6796064 w 6796064"/>
              <a:gd name="connsiteY2" fmla="*/ 3000457 h 5588001"/>
              <a:gd name="connsiteX3" fmla="*/ 6726696 w 6796064"/>
              <a:gd name="connsiteY3" fmla="*/ 3076780 h 5588001"/>
              <a:gd name="connsiteX4" fmla="*/ 6350611 w 6796064"/>
              <a:gd name="connsiteY4" fmla="*/ 4124399 h 5588001"/>
              <a:gd name="connsiteX5" fmla="*/ 6726696 w 6796064"/>
              <a:gd name="connsiteY5" fmla="*/ 5172018 h 5588001"/>
              <a:gd name="connsiteX6" fmla="*/ 6796064 w 6796064"/>
              <a:gd name="connsiteY6" fmla="*/ 5248342 h 5588001"/>
              <a:gd name="connsiteX7" fmla="*/ 6796064 w 6796064"/>
              <a:gd name="connsiteY7" fmla="*/ 5588001 h 5588001"/>
              <a:gd name="connsiteX8" fmla="*/ 0 w 6796064"/>
              <a:gd name="connsiteY8" fmla="*/ 5588001 h 558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6064" h="5588001">
                <a:moveTo>
                  <a:pt x="0" y="0"/>
                </a:moveTo>
                <a:lnTo>
                  <a:pt x="6796064" y="0"/>
                </a:lnTo>
                <a:lnTo>
                  <a:pt x="6796064" y="3000457"/>
                </a:lnTo>
                <a:lnTo>
                  <a:pt x="6726696" y="3076780"/>
                </a:lnTo>
                <a:cubicBezTo>
                  <a:pt x="6491748" y="3361472"/>
                  <a:pt x="6350611" y="3726454"/>
                  <a:pt x="6350611" y="4124399"/>
                </a:cubicBezTo>
                <a:cubicBezTo>
                  <a:pt x="6350611" y="4522345"/>
                  <a:pt x="6491748" y="4887326"/>
                  <a:pt x="6726696" y="5172018"/>
                </a:cubicBezTo>
                <a:lnTo>
                  <a:pt x="6796064" y="5248342"/>
                </a:lnTo>
                <a:lnTo>
                  <a:pt x="6796064" y="5588001"/>
                </a:lnTo>
                <a:lnTo>
                  <a:pt x="0" y="5588001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l="-3" t="-11364" r="-9328" b="-11364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4048AF-04BF-8191-1A91-BE358006E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12392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67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4" y="634999"/>
            <a:ext cx="3385509" cy="1122376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B639DA-718D-B1D5-628D-31C9FD58DE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454" y="634999"/>
            <a:ext cx="7175911" cy="5588002"/>
          </a:xfrm>
          <a:custGeom>
            <a:avLst/>
            <a:gdLst>
              <a:gd name="connsiteX0" fmla="*/ 0 w 7175911"/>
              <a:gd name="connsiteY0" fmla="*/ 0 h 5588002"/>
              <a:gd name="connsiteX1" fmla="*/ 7175911 w 7175911"/>
              <a:gd name="connsiteY1" fmla="*/ 0 h 5588002"/>
              <a:gd name="connsiteX2" fmla="*/ 7175911 w 7175911"/>
              <a:gd name="connsiteY2" fmla="*/ 5588002 h 5588002"/>
              <a:gd name="connsiteX3" fmla="*/ 0 w 7175911"/>
              <a:gd name="connsiteY3" fmla="*/ 5588002 h 5588002"/>
              <a:gd name="connsiteX4" fmla="*/ 0 w 7175911"/>
              <a:gd name="connsiteY4" fmla="*/ 5293727 h 5588002"/>
              <a:gd name="connsiteX5" fmla="*/ 5790 w 7175911"/>
              <a:gd name="connsiteY5" fmla="*/ 5288464 h 5588002"/>
              <a:gd name="connsiteX6" fmla="*/ 488683 w 7175911"/>
              <a:gd name="connsiteY6" fmla="*/ 4122658 h 5588002"/>
              <a:gd name="connsiteX7" fmla="*/ 5790 w 7175911"/>
              <a:gd name="connsiteY7" fmla="*/ 2956852 h 5588002"/>
              <a:gd name="connsiteX8" fmla="*/ 0 w 7175911"/>
              <a:gd name="connsiteY8" fmla="*/ 2951590 h 558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5911" h="5588002">
                <a:moveTo>
                  <a:pt x="0" y="0"/>
                </a:moveTo>
                <a:lnTo>
                  <a:pt x="7175911" y="0"/>
                </a:lnTo>
                <a:lnTo>
                  <a:pt x="7175911" y="5588002"/>
                </a:lnTo>
                <a:lnTo>
                  <a:pt x="0" y="5588002"/>
                </a:lnTo>
                <a:lnTo>
                  <a:pt x="0" y="5293727"/>
                </a:lnTo>
                <a:lnTo>
                  <a:pt x="5790" y="5288464"/>
                </a:lnTo>
                <a:cubicBezTo>
                  <a:pt x="304146" y="4990109"/>
                  <a:pt x="488683" y="4577934"/>
                  <a:pt x="488683" y="4122658"/>
                </a:cubicBezTo>
                <a:cubicBezTo>
                  <a:pt x="488683" y="3667383"/>
                  <a:pt x="304146" y="3255208"/>
                  <a:pt x="5790" y="2956852"/>
                </a:cubicBezTo>
                <a:lnTo>
                  <a:pt x="0" y="2951590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3448" y="2138375"/>
            <a:ext cx="3385509" cy="371886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28600" indent="0">
              <a:buNone/>
              <a:defRPr sz="1600">
                <a:solidFill>
                  <a:schemeClr val="accent1"/>
                </a:solidFill>
              </a:defRPr>
            </a:lvl2pPr>
            <a:lvl3pPr marL="457200" indent="0">
              <a:buNone/>
              <a:defRPr sz="1600">
                <a:solidFill>
                  <a:schemeClr val="accent1"/>
                </a:solidFill>
              </a:defRPr>
            </a:lvl3pPr>
            <a:lvl4pPr marL="685800" indent="0">
              <a:buNone/>
              <a:defRPr sz="1600">
                <a:solidFill>
                  <a:schemeClr val="accent1"/>
                </a:solidFill>
              </a:defRPr>
            </a:lvl4pPr>
            <a:lvl5pPr marL="9144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2448" y="6237288"/>
            <a:ext cx="787929" cy="621792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fld id="{B3666A10-0B77-F944-AD99-FCC80283E84F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60377" y="6237288"/>
            <a:ext cx="2030909" cy="621792"/>
          </a:xfrm>
        </p:spPr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72" y="6237288"/>
            <a:ext cx="556591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FD83438-2E5D-AD4D-DF23-7C0AF0D3B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9478" y="634998"/>
            <a:ext cx="4328485" cy="372495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9477" y="4740958"/>
            <a:ext cx="4328486" cy="1116284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96E1AF4-6FE8-93A0-25DF-72E86DC59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604" y="634998"/>
            <a:ext cx="5950914" cy="5588003"/>
          </a:xfrm>
          <a:custGeom>
            <a:avLst/>
            <a:gdLst>
              <a:gd name="connsiteX0" fmla="*/ 0 w 5950914"/>
              <a:gd name="connsiteY0" fmla="*/ 0 h 5588003"/>
              <a:gd name="connsiteX1" fmla="*/ 5950914 w 5950914"/>
              <a:gd name="connsiteY1" fmla="*/ 0 h 5588003"/>
              <a:gd name="connsiteX2" fmla="*/ 5950914 w 5950914"/>
              <a:gd name="connsiteY2" fmla="*/ 5588003 h 5588003"/>
              <a:gd name="connsiteX3" fmla="*/ 0 w 5950914"/>
              <a:gd name="connsiteY3" fmla="*/ 5588003 h 5588003"/>
              <a:gd name="connsiteX4" fmla="*/ 0 w 5950914"/>
              <a:gd name="connsiteY4" fmla="*/ 5260978 h 5588003"/>
              <a:gd name="connsiteX5" fmla="*/ 84015 w 5950914"/>
              <a:gd name="connsiteY5" fmla="*/ 5168539 h 5588003"/>
              <a:gd name="connsiteX6" fmla="*/ 460100 w 5950914"/>
              <a:gd name="connsiteY6" fmla="*/ 4120920 h 5588003"/>
              <a:gd name="connsiteX7" fmla="*/ 84015 w 5950914"/>
              <a:gd name="connsiteY7" fmla="*/ 3073301 h 5588003"/>
              <a:gd name="connsiteX8" fmla="*/ 0 w 5950914"/>
              <a:gd name="connsiteY8" fmla="*/ 2980862 h 558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50914" h="5588003">
                <a:moveTo>
                  <a:pt x="0" y="0"/>
                </a:moveTo>
                <a:lnTo>
                  <a:pt x="5950914" y="0"/>
                </a:lnTo>
                <a:lnTo>
                  <a:pt x="5950914" y="5588003"/>
                </a:lnTo>
                <a:lnTo>
                  <a:pt x="0" y="5588003"/>
                </a:lnTo>
                <a:lnTo>
                  <a:pt x="0" y="5260978"/>
                </a:lnTo>
                <a:lnTo>
                  <a:pt x="84015" y="5168539"/>
                </a:lnTo>
                <a:cubicBezTo>
                  <a:pt x="318963" y="4883847"/>
                  <a:pt x="460100" y="4518866"/>
                  <a:pt x="460100" y="4120920"/>
                </a:cubicBezTo>
                <a:cubicBezTo>
                  <a:pt x="460100" y="3722975"/>
                  <a:pt x="318963" y="3357993"/>
                  <a:pt x="84015" y="3073301"/>
                </a:cubicBezTo>
                <a:lnTo>
                  <a:pt x="0" y="298086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l="-10900" t="-11363" r="-246" b="-11363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A170104-655E-7BC7-EDEB-7FE447A54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18986" y="6237288"/>
            <a:ext cx="953462" cy="6331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fld id="{04C4789F-A5B9-9A4A-96FA-A3504C908003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82941" y="6237288"/>
            <a:ext cx="2818434" cy="620712"/>
          </a:xfrm>
        </p:spPr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57794D-BF6E-D207-E751-3015B338C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A058256-1378-09D6-D900-D002D9E8C4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90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5475284"/>
            <a:ext cx="4328499" cy="825501"/>
          </a:xfrm>
        </p:spPr>
        <p:txBody>
          <a:bodyPr lIns="0" anchor="b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4EC3C123-5843-8B79-B90C-C1E9C86E2A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28" y="635000"/>
            <a:ext cx="10923935" cy="4474527"/>
          </a:xfrm>
          <a:custGeom>
            <a:avLst/>
            <a:gdLst>
              <a:gd name="connsiteX0" fmla="*/ 0 w 10923935"/>
              <a:gd name="connsiteY0" fmla="*/ 0 h 4474527"/>
              <a:gd name="connsiteX1" fmla="*/ 10923935 w 10923935"/>
              <a:gd name="connsiteY1" fmla="*/ 0 h 4474527"/>
              <a:gd name="connsiteX2" fmla="*/ 10923935 w 10923935"/>
              <a:gd name="connsiteY2" fmla="*/ 519288 h 4474527"/>
              <a:gd name="connsiteX3" fmla="*/ 10921104 w 10923935"/>
              <a:gd name="connsiteY3" fmla="*/ 521864 h 4474527"/>
              <a:gd name="connsiteX4" fmla="*/ 10438764 w 10923935"/>
              <a:gd name="connsiteY4" fmla="*/ 1687671 h 4474527"/>
              <a:gd name="connsiteX5" fmla="*/ 10921104 w 10923935"/>
              <a:gd name="connsiteY5" fmla="*/ 2853478 h 4474527"/>
              <a:gd name="connsiteX6" fmla="*/ 10923935 w 10923935"/>
              <a:gd name="connsiteY6" fmla="*/ 2856053 h 4474527"/>
              <a:gd name="connsiteX7" fmla="*/ 10923935 w 10923935"/>
              <a:gd name="connsiteY7" fmla="*/ 4474527 h 4474527"/>
              <a:gd name="connsiteX8" fmla="*/ 0 w 10923935"/>
              <a:gd name="connsiteY8" fmla="*/ 4474527 h 447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3935" h="4474527">
                <a:moveTo>
                  <a:pt x="0" y="0"/>
                </a:moveTo>
                <a:lnTo>
                  <a:pt x="10923935" y="0"/>
                </a:lnTo>
                <a:lnTo>
                  <a:pt x="10923935" y="519288"/>
                </a:lnTo>
                <a:lnTo>
                  <a:pt x="10921104" y="521864"/>
                </a:lnTo>
                <a:cubicBezTo>
                  <a:pt x="10623090" y="820219"/>
                  <a:pt x="10438764" y="1232394"/>
                  <a:pt x="10438764" y="1687671"/>
                </a:cubicBezTo>
                <a:cubicBezTo>
                  <a:pt x="10438764" y="2142948"/>
                  <a:pt x="10623090" y="2555122"/>
                  <a:pt x="10921104" y="2853478"/>
                </a:cubicBezTo>
                <a:lnTo>
                  <a:pt x="10923935" y="2856053"/>
                </a:lnTo>
                <a:lnTo>
                  <a:pt x="10923935" y="4474527"/>
                </a:lnTo>
                <a:lnTo>
                  <a:pt x="0" y="4474527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4028" y="0"/>
            <a:ext cx="1499574" cy="6207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0872311-737D-9F4F-AC87-DB0291D92AD2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4098" y="0"/>
            <a:ext cx="3777267" cy="6207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0"/>
            <a:ext cx="428000" cy="620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8911" y="5475285"/>
            <a:ext cx="6209052" cy="762003"/>
          </a:xfrm>
        </p:spPr>
        <p:txBody>
          <a:bodyPr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 marL="228600" indent="0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2pPr>
            <a:lvl3pPr marL="457200" indent="0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3pPr>
            <a:lvl4pPr marL="685800" indent="0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4pPr>
            <a:lvl5pPr marL="914400" indent="0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7645720-E97D-5A9F-2AAB-C5E55CCDC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097868" y="68436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02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4353866"/>
            <a:ext cx="2828934" cy="1869134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E3838F-1096-9445-03DA-2218396E09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557964" cy="3778270"/>
          </a:xfrm>
          <a:custGeom>
            <a:avLst/>
            <a:gdLst>
              <a:gd name="connsiteX0" fmla="*/ 0 w 11557964"/>
              <a:gd name="connsiteY0" fmla="*/ 0 h 3778270"/>
              <a:gd name="connsiteX1" fmla="*/ 11557964 w 11557964"/>
              <a:gd name="connsiteY1" fmla="*/ 0 h 3778270"/>
              <a:gd name="connsiteX2" fmla="*/ 11557964 w 11557964"/>
              <a:gd name="connsiteY2" fmla="*/ 1210735 h 3778270"/>
              <a:gd name="connsiteX3" fmla="*/ 11488478 w 11557964"/>
              <a:gd name="connsiteY3" fmla="*/ 1287188 h 3778270"/>
              <a:gd name="connsiteX4" fmla="*/ 11112393 w 11557964"/>
              <a:gd name="connsiteY4" fmla="*/ 2334807 h 3778270"/>
              <a:gd name="connsiteX5" fmla="*/ 11488478 w 11557964"/>
              <a:gd name="connsiteY5" fmla="*/ 3382426 h 3778270"/>
              <a:gd name="connsiteX6" fmla="*/ 11557964 w 11557964"/>
              <a:gd name="connsiteY6" fmla="*/ 3458879 h 3778270"/>
              <a:gd name="connsiteX7" fmla="*/ 11557964 w 11557964"/>
              <a:gd name="connsiteY7" fmla="*/ 3778270 h 3778270"/>
              <a:gd name="connsiteX8" fmla="*/ 0 w 11557964"/>
              <a:gd name="connsiteY8" fmla="*/ 3778270 h 3778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7964" h="3778270">
                <a:moveTo>
                  <a:pt x="0" y="0"/>
                </a:moveTo>
                <a:lnTo>
                  <a:pt x="11557964" y="0"/>
                </a:lnTo>
                <a:lnTo>
                  <a:pt x="11557964" y="1210735"/>
                </a:lnTo>
                <a:lnTo>
                  <a:pt x="11488478" y="1287188"/>
                </a:lnTo>
                <a:cubicBezTo>
                  <a:pt x="11253530" y="1571880"/>
                  <a:pt x="11112393" y="1936861"/>
                  <a:pt x="11112393" y="2334807"/>
                </a:cubicBezTo>
                <a:cubicBezTo>
                  <a:pt x="11112393" y="2732753"/>
                  <a:pt x="11253530" y="3097734"/>
                  <a:pt x="11488478" y="3382426"/>
                </a:cubicBezTo>
                <a:lnTo>
                  <a:pt x="11557964" y="3458879"/>
                </a:lnTo>
                <a:lnTo>
                  <a:pt x="11557964" y="3778270"/>
                </a:lnTo>
                <a:lnTo>
                  <a:pt x="0" y="3778270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r="-5486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9552" y="4353866"/>
            <a:ext cx="7538411" cy="1869134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C9EC854-FA5F-AE09-1314-D1AAF2019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12392" y="684369"/>
            <a:ext cx="1094136" cy="329739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B329-36AE-2C48-81B3-C7D1A43CAAEC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57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30" y="649945"/>
            <a:ext cx="2828932" cy="185762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6D15D4-47F7-0CA5-0CC2-AD8D5526F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4030" y="-1077"/>
            <a:ext cx="942975" cy="621792"/>
          </a:xfrm>
        </p:spPr>
        <p:txBody>
          <a:bodyPr/>
          <a:lstStyle/>
          <a:p>
            <a:fld id="{FC746EF2-0138-0B41-8D3F-9ACEB4379237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86071" y="-1077"/>
            <a:ext cx="2828918" cy="621792"/>
          </a:xfrm>
        </p:spPr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80" y="-1077"/>
            <a:ext cx="556584" cy="62179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9552" y="634999"/>
            <a:ext cx="7538412" cy="187009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CC5781-0A62-4782-F0A6-6DA0498D30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29" y="3079730"/>
            <a:ext cx="11557969" cy="3778270"/>
          </a:xfrm>
          <a:custGeom>
            <a:avLst/>
            <a:gdLst>
              <a:gd name="connsiteX0" fmla="*/ 0 w 11557969"/>
              <a:gd name="connsiteY0" fmla="*/ 0 h 3778270"/>
              <a:gd name="connsiteX1" fmla="*/ 11557969 w 11557969"/>
              <a:gd name="connsiteY1" fmla="*/ 0 h 3778270"/>
              <a:gd name="connsiteX2" fmla="*/ 11557969 w 11557969"/>
              <a:gd name="connsiteY2" fmla="*/ 3778270 h 3778270"/>
              <a:gd name="connsiteX3" fmla="*/ 0 w 11557969"/>
              <a:gd name="connsiteY3" fmla="*/ 3778270 h 3778270"/>
              <a:gd name="connsiteX4" fmla="*/ 0 w 11557969"/>
              <a:gd name="connsiteY4" fmla="*/ 2816254 h 3778270"/>
              <a:gd name="connsiteX5" fmla="*/ 84022 w 11557969"/>
              <a:gd name="connsiteY5" fmla="*/ 2723807 h 3778270"/>
              <a:gd name="connsiteX6" fmla="*/ 460107 w 11557969"/>
              <a:gd name="connsiteY6" fmla="*/ 1676188 h 3778270"/>
              <a:gd name="connsiteX7" fmla="*/ 84022 w 11557969"/>
              <a:gd name="connsiteY7" fmla="*/ 628569 h 3778270"/>
              <a:gd name="connsiteX8" fmla="*/ 0 w 11557969"/>
              <a:gd name="connsiteY8" fmla="*/ 536122 h 3778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7969" h="3778270">
                <a:moveTo>
                  <a:pt x="0" y="0"/>
                </a:moveTo>
                <a:lnTo>
                  <a:pt x="11557969" y="0"/>
                </a:lnTo>
                <a:lnTo>
                  <a:pt x="11557969" y="3778270"/>
                </a:lnTo>
                <a:lnTo>
                  <a:pt x="0" y="3778270"/>
                </a:lnTo>
                <a:lnTo>
                  <a:pt x="0" y="2816254"/>
                </a:lnTo>
                <a:lnTo>
                  <a:pt x="84022" y="2723807"/>
                </a:lnTo>
                <a:cubicBezTo>
                  <a:pt x="318970" y="2439115"/>
                  <a:pt x="460107" y="2074134"/>
                  <a:pt x="460107" y="1676188"/>
                </a:cubicBezTo>
                <a:cubicBezTo>
                  <a:pt x="460107" y="1278243"/>
                  <a:pt x="318970" y="913261"/>
                  <a:pt x="84022" y="628569"/>
                </a:cubicBezTo>
                <a:lnTo>
                  <a:pt x="0" y="536122"/>
                </a:lnTo>
                <a:close/>
              </a:path>
            </a:pathLst>
          </a:custGeom>
          <a:blipFill dpi="0" rotWithShape="1">
            <a:blip r:embed="rId4">
              <a:alphaModFix amt="60000"/>
            </a:blip>
            <a:srcRect/>
            <a:stretch>
              <a:fillRect l="-5486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77931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635000"/>
            <a:ext cx="10923935" cy="112237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C3070D4-5CE3-CE9C-1E80-4AAEA3C62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28" y="2115188"/>
            <a:ext cx="6203679" cy="4107812"/>
          </a:xfrm>
          <a:custGeom>
            <a:avLst/>
            <a:gdLst>
              <a:gd name="connsiteX0" fmla="*/ 0 w 6203679"/>
              <a:gd name="connsiteY0" fmla="*/ 0 h 4107812"/>
              <a:gd name="connsiteX1" fmla="*/ 6203679 w 6203679"/>
              <a:gd name="connsiteY1" fmla="*/ 0 h 4107812"/>
              <a:gd name="connsiteX2" fmla="*/ 6203679 w 6203679"/>
              <a:gd name="connsiteY2" fmla="*/ 4107812 h 4107812"/>
              <a:gd name="connsiteX3" fmla="*/ 0 w 6203679"/>
              <a:gd name="connsiteY3" fmla="*/ 4107812 h 4107812"/>
              <a:gd name="connsiteX4" fmla="*/ 0 w 6203679"/>
              <a:gd name="connsiteY4" fmla="*/ 3780797 h 4107812"/>
              <a:gd name="connsiteX5" fmla="*/ 84023 w 6203679"/>
              <a:gd name="connsiteY5" fmla="*/ 3688349 h 4107812"/>
              <a:gd name="connsiteX6" fmla="*/ 460108 w 6203679"/>
              <a:gd name="connsiteY6" fmla="*/ 2640730 h 4107812"/>
              <a:gd name="connsiteX7" fmla="*/ 84023 w 6203679"/>
              <a:gd name="connsiteY7" fmla="*/ 1593111 h 4107812"/>
              <a:gd name="connsiteX8" fmla="*/ 0 w 6203679"/>
              <a:gd name="connsiteY8" fmla="*/ 1500663 h 410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3679" h="4107812">
                <a:moveTo>
                  <a:pt x="0" y="0"/>
                </a:moveTo>
                <a:lnTo>
                  <a:pt x="6203679" y="0"/>
                </a:lnTo>
                <a:lnTo>
                  <a:pt x="6203679" y="4107812"/>
                </a:lnTo>
                <a:lnTo>
                  <a:pt x="0" y="4107812"/>
                </a:lnTo>
                <a:lnTo>
                  <a:pt x="0" y="3780797"/>
                </a:lnTo>
                <a:lnTo>
                  <a:pt x="84023" y="3688349"/>
                </a:lnTo>
                <a:cubicBezTo>
                  <a:pt x="318971" y="3403657"/>
                  <a:pt x="460108" y="3038676"/>
                  <a:pt x="460108" y="2640730"/>
                </a:cubicBezTo>
                <a:cubicBezTo>
                  <a:pt x="460108" y="2242785"/>
                  <a:pt x="318971" y="1877803"/>
                  <a:pt x="84023" y="1593111"/>
                </a:cubicBezTo>
                <a:lnTo>
                  <a:pt x="0" y="1500663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24092" y="2115188"/>
            <a:ext cx="4333871" cy="37410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03B19-7A89-6C43-A81F-AD915A330998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33529C-E38C-21CF-0D46-FC5DD165C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13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7" y="635000"/>
            <a:ext cx="4714883" cy="148018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68A838-691F-723E-B1C1-79580239D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510476"/>
            <a:ext cx="4736256" cy="3712523"/>
          </a:xfrm>
          <a:custGeom>
            <a:avLst/>
            <a:gdLst>
              <a:gd name="connsiteX0" fmla="*/ 0 w 4736256"/>
              <a:gd name="connsiteY0" fmla="*/ 0 h 3712523"/>
              <a:gd name="connsiteX1" fmla="*/ 4736256 w 4736256"/>
              <a:gd name="connsiteY1" fmla="*/ 0 h 3712523"/>
              <a:gd name="connsiteX2" fmla="*/ 4736256 w 4736256"/>
              <a:gd name="connsiteY2" fmla="*/ 3712523 h 3712523"/>
              <a:gd name="connsiteX3" fmla="*/ 0 w 4736256"/>
              <a:gd name="connsiteY3" fmla="*/ 3712523 h 3712523"/>
              <a:gd name="connsiteX4" fmla="*/ 0 w 4736256"/>
              <a:gd name="connsiteY4" fmla="*/ 3409033 h 3712523"/>
              <a:gd name="connsiteX5" fmla="*/ 105403 w 4736256"/>
              <a:gd name="connsiteY5" fmla="*/ 3293061 h 3712523"/>
              <a:gd name="connsiteX6" fmla="*/ 481488 w 4736256"/>
              <a:gd name="connsiteY6" fmla="*/ 2245442 h 3712523"/>
              <a:gd name="connsiteX7" fmla="*/ 105403 w 4736256"/>
              <a:gd name="connsiteY7" fmla="*/ 1197823 h 3712523"/>
              <a:gd name="connsiteX8" fmla="*/ 0 w 4736256"/>
              <a:gd name="connsiteY8" fmla="*/ 1081851 h 371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6256" h="3712523">
                <a:moveTo>
                  <a:pt x="0" y="0"/>
                </a:moveTo>
                <a:lnTo>
                  <a:pt x="4736256" y="0"/>
                </a:lnTo>
                <a:lnTo>
                  <a:pt x="4736256" y="3712523"/>
                </a:lnTo>
                <a:lnTo>
                  <a:pt x="0" y="3712523"/>
                </a:lnTo>
                <a:lnTo>
                  <a:pt x="0" y="3409033"/>
                </a:lnTo>
                <a:lnTo>
                  <a:pt x="105403" y="3293061"/>
                </a:lnTo>
                <a:cubicBezTo>
                  <a:pt x="340351" y="3008369"/>
                  <a:pt x="481488" y="2643388"/>
                  <a:pt x="481488" y="2245442"/>
                </a:cubicBezTo>
                <a:cubicBezTo>
                  <a:pt x="481488" y="1847497"/>
                  <a:pt x="340351" y="1482515"/>
                  <a:pt x="105403" y="1197823"/>
                </a:cubicBezTo>
                <a:lnTo>
                  <a:pt x="0" y="1081851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97880" y="635000"/>
            <a:ext cx="5660084" cy="52222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DC2D-0CBE-A944-8319-BD4077B6E3C8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B45FF4F-B913-D1A6-5297-A0178CAC6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79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634999"/>
            <a:ext cx="3768110" cy="1488134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B33039A-5BE9-D63F-D478-320623C6AD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362" y="2495234"/>
            <a:ext cx="3771906" cy="3742054"/>
          </a:xfrm>
          <a:custGeom>
            <a:avLst/>
            <a:gdLst>
              <a:gd name="connsiteX0" fmla="*/ 0 w 3771906"/>
              <a:gd name="connsiteY0" fmla="*/ 0 h 3742054"/>
              <a:gd name="connsiteX1" fmla="*/ 3771906 w 3771906"/>
              <a:gd name="connsiteY1" fmla="*/ 0 h 3742054"/>
              <a:gd name="connsiteX2" fmla="*/ 3771906 w 3771906"/>
              <a:gd name="connsiteY2" fmla="*/ 3742054 h 3742054"/>
              <a:gd name="connsiteX3" fmla="*/ 0 w 3771906"/>
              <a:gd name="connsiteY3" fmla="*/ 3742054 h 3742054"/>
              <a:gd name="connsiteX4" fmla="*/ 0 w 3771906"/>
              <a:gd name="connsiteY4" fmla="*/ 3422389 h 3742054"/>
              <a:gd name="connsiteX5" fmla="*/ 103689 w 3771906"/>
              <a:gd name="connsiteY5" fmla="*/ 3308303 h 3742054"/>
              <a:gd name="connsiteX6" fmla="*/ 479774 w 3771906"/>
              <a:gd name="connsiteY6" fmla="*/ 2260684 h 3742054"/>
              <a:gd name="connsiteX7" fmla="*/ 103689 w 3771906"/>
              <a:gd name="connsiteY7" fmla="*/ 1213065 h 3742054"/>
              <a:gd name="connsiteX8" fmla="*/ 0 w 3771906"/>
              <a:gd name="connsiteY8" fmla="*/ 1098979 h 374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1906" h="3742054">
                <a:moveTo>
                  <a:pt x="0" y="0"/>
                </a:moveTo>
                <a:lnTo>
                  <a:pt x="3771906" y="0"/>
                </a:lnTo>
                <a:lnTo>
                  <a:pt x="3771906" y="3742054"/>
                </a:lnTo>
                <a:lnTo>
                  <a:pt x="0" y="3742054"/>
                </a:lnTo>
                <a:lnTo>
                  <a:pt x="0" y="3422389"/>
                </a:lnTo>
                <a:lnTo>
                  <a:pt x="103689" y="3308303"/>
                </a:lnTo>
                <a:cubicBezTo>
                  <a:pt x="338637" y="3023611"/>
                  <a:pt x="479774" y="2658630"/>
                  <a:pt x="479774" y="2260684"/>
                </a:cubicBezTo>
                <a:cubicBezTo>
                  <a:pt x="479774" y="1862739"/>
                  <a:pt x="338637" y="1497757"/>
                  <a:pt x="103689" y="1213065"/>
                </a:cubicBezTo>
                <a:lnTo>
                  <a:pt x="0" y="1098979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2522" y="634999"/>
            <a:ext cx="6595441" cy="5222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4136-4B66-2E43-9144-CF8EA399895C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4600558-AD7E-60FF-8492-5A854EED4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981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553" y="4353867"/>
            <a:ext cx="7538410" cy="186913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4098" y="14288"/>
            <a:ext cx="3777267" cy="6207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14288"/>
            <a:ext cx="428000" cy="620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121CA6C-0D00-2F34-5013-21668AEDD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3081867" cy="62230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019552" y="620713"/>
            <a:ext cx="7538411" cy="4107813"/>
          </a:xfrm>
        </p:spPr>
        <p:txBody>
          <a:bodyPr anchor="b">
            <a:norm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3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CBC2EE6-A922-ED43-97A6-AB01B82C1D59}" type="datetime1">
              <a:rPr lang="en-US" smtClean="0"/>
              <a:pPr/>
              <a:t>12/11/25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53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005" y="4728526"/>
            <a:ext cx="9037984" cy="1128715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4028" y="-1479"/>
            <a:ext cx="1499574" cy="6207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6561FF0-8A26-D545-BC4A-0E6B429C8C27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4098" y="-1479"/>
            <a:ext cx="3777267" cy="6207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-1479"/>
            <a:ext cx="428000" cy="620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7" y="634999"/>
            <a:ext cx="10923935" cy="4093527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563576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3" y="4742814"/>
            <a:ext cx="8481386" cy="1113472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4028" y="0"/>
            <a:ext cx="1499574" cy="6207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DDBFD-93AC-8C46-887E-0FFDE314A11A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4098" y="0"/>
            <a:ext cx="3777267" cy="6207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0"/>
            <a:ext cx="428000" cy="620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7" y="620713"/>
            <a:ext cx="10923935" cy="4107814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319807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8" y="2877190"/>
            <a:ext cx="10923935" cy="334581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6000" b="1"/>
            </a:lvl1pPr>
            <a:lvl2pPr marL="228600" indent="0">
              <a:lnSpc>
                <a:spcPct val="90000"/>
              </a:lnSpc>
              <a:buNone/>
              <a:defRPr sz="6000" b="1"/>
            </a:lvl2pPr>
            <a:lvl3pPr marL="457200" indent="0">
              <a:lnSpc>
                <a:spcPct val="90000"/>
              </a:lnSpc>
              <a:buNone/>
              <a:defRPr sz="6000" b="1"/>
            </a:lvl3pPr>
            <a:lvl4pPr marL="685800" indent="0">
              <a:lnSpc>
                <a:spcPct val="90000"/>
              </a:lnSpc>
              <a:buNone/>
              <a:defRPr sz="6000" b="1"/>
            </a:lvl4pPr>
            <a:lvl5pPr marL="914400" indent="0">
              <a:lnSpc>
                <a:spcPct val="90000"/>
              </a:lnSpc>
              <a:buNone/>
              <a:defRPr sz="6000" b="1"/>
            </a:lvl5pPr>
          </a:lstStyle>
          <a:p>
            <a:pPr lvl="0"/>
            <a:r>
              <a:rPr lang="en-US" dirty="0"/>
              <a:t>Click to add Statement Second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BDEB-1721-614F-B930-1015370085FD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3F0785-ACAD-BF27-CF58-99210408A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" y="0"/>
            <a:ext cx="6096006" cy="25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3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E46E7A6-51C5-D1B3-E8DA-1092D2C7A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12392" y="3108959"/>
            <a:ext cx="1094136" cy="3297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30" y="634999"/>
            <a:ext cx="4328068" cy="3346768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030" y="4353868"/>
            <a:ext cx="4328068" cy="1503374"/>
          </a:xfrm>
        </p:spPr>
        <p:txBody>
          <a:bodyPr anchor="b"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4031" y="6238241"/>
            <a:ext cx="932216" cy="619759"/>
          </a:xfrm>
        </p:spPr>
        <p:txBody>
          <a:bodyPr/>
          <a:lstStyle/>
          <a:p>
            <a:fld id="{AA3718EF-A3C1-5F40-B99E-7AFD8194F6B8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71629" y="6238241"/>
            <a:ext cx="2834307" cy="619759"/>
          </a:xfrm>
        </p:spPr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11319" y="6238241"/>
            <a:ext cx="550780" cy="619759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DD8530-A295-563B-35D6-AAA22BA472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2704" y="634998"/>
            <a:ext cx="5961841" cy="5588001"/>
          </a:xfrm>
          <a:custGeom>
            <a:avLst/>
            <a:gdLst>
              <a:gd name="connsiteX0" fmla="*/ 0 w 5961841"/>
              <a:gd name="connsiteY0" fmla="*/ 0 h 5588001"/>
              <a:gd name="connsiteX1" fmla="*/ 5961841 w 5961841"/>
              <a:gd name="connsiteY1" fmla="*/ 0 h 5588001"/>
              <a:gd name="connsiteX2" fmla="*/ 5961841 w 5961841"/>
              <a:gd name="connsiteY2" fmla="*/ 3000321 h 5588001"/>
              <a:gd name="connsiteX3" fmla="*/ 5892350 w 5961841"/>
              <a:gd name="connsiteY3" fmla="*/ 3076780 h 5588001"/>
              <a:gd name="connsiteX4" fmla="*/ 5516264 w 5961841"/>
              <a:gd name="connsiteY4" fmla="*/ 4124399 h 5588001"/>
              <a:gd name="connsiteX5" fmla="*/ 5892350 w 5961841"/>
              <a:gd name="connsiteY5" fmla="*/ 5172018 h 5588001"/>
              <a:gd name="connsiteX6" fmla="*/ 5961841 w 5961841"/>
              <a:gd name="connsiteY6" fmla="*/ 5248478 h 5588001"/>
              <a:gd name="connsiteX7" fmla="*/ 5961841 w 5961841"/>
              <a:gd name="connsiteY7" fmla="*/ 5588001 h 5588001"/>
              <a:gd name="connsiteX8" fmla="*/ 0 w 5961841"/>
              <a:gd name="connsiteY8" fmla="*/ 5588001 h 558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1841" h="5588001">
                <a:moveTo>
                  <a:pt x="0" y="0"/>
                </a:moveTo>
                <a:lnTo>
                  <a:pt x="5961841" y="0"/>
                </a:lnTo>
                <a:lnTo>
                  <a:pt x="5961841" y="3000321"/>
                </a:lnTo>
                <a:lnTo>
                  <a:pt x="5892350" y="3076780"/>
                </a:lnTo>
                <a:cubicBezTo>
                  <a:pt x="5657401" y="3361472"/>
                  <a:pt x="5516264" y="3726454"/>
                  <a:pt x="5516264" y="4124399"/>
                </a:cubicBezTo>
                <a:cubicBezTo>
                  <a:pt x="5516264" y="4522345"/>
                  <a:pt x="5657401" y="4887326"/>
                  <a:pt x="5892350" y="5172018"/>
                </a:cubicBezTo>
                <a:lnTo>
                  <a:pt x="5961841" y="5248478"/>
                </a:lnTo>
                <a:lnTo>
                  <a:pt x="5961841" y="5588001"/>
                </a:lnTo>
                <a:lnTo>
                  <a:pt x="0" y="5588001"/>
                </a:lnTo>
                <a:close/>
              </a:path>
            </a:pathLst>
          </a:custGeom>
          <a:blipFill dpi="0" rotWithShape="1">
            <a:blip r:embed="rId4">
              <a:alphaModFix amt="60000"/>
            </a:blip>
            <a:srcRect/>
            <a:stretch>
              <a:fillRect l="-1" t="-11364" r="-10635" b="-11364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F6549F6-475C-FA8C-431A-8BC413FB7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12392" y="3108959"/>
            <a:ext cx="1094136" cy="329739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84F18DB-2227-3C59-6701-626170B89C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12392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19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7" y="1748474"/>
            <a:ext cx="8481401" cy="410876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228600" indent="0">
              <a:lnSpc>
                <a:spcPct val="100000"/>
              </a:lnSpc>
              <a:buNone/>
              <a:defRPr sz="3600" b="1"/>
            </a:lvl2pPr>
            <a:lvl3pPr marL="457200" indent="0">
              <a:lnSpc>
                <a:spcPct val="100000"/>
              </a:lnSpc>
              <a:buNone/>
              <a:defRPr sz="36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784B-43BF-594C-A8CC-4FEDB0FAE14E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199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7" y="635000"/>
            <a:ext cx="8481401" cy="522224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228600" indent="0">
              <a:lnSpc>
                <a:spcPct val="100000"/>
              </a:lnSpc>
              <a:buNone/>
              <a:defRPr sz="3600" b="1"/>
            </a:lvl2pPr>
            <a:lvl3pPr marL="457200" indent="0">
              <a:lnSpc>
                <a:spcPct val="100000"/>
              </a:lnSpc>
              <a:buNone/>
              <a:defRPr sz="36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D1C6-AAC3-2949-B8B2-AD29B932402D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29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028" y="5490528"/>
            <a:ext cx="10923935" cy="365760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9" y="634047"/>
            <a:ext cx="10923934" cy="4461191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40B2-79BF-4543-9C05-918FB6E5F205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978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028" y="5842955"/>
            <a:ext cx="10923934" cy="394332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4028" y="22232"/>
            <a:ext cx="1499574" cy="6207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FBD532-1054-7940-B86B-D8AC26BC7006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4098" y="22232"/>
            <a:ext cx="3777267" cy="6207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22232"/>
            <a:ext cx="428000" cy="620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9" y="657230"/>
            <a:ext cx="10923934" cy="4833297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1065899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028" y="5109526"/>
            <a:ext cx="9037986" cy="746760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8" y="1001715"/>
            <a:ext cx="9037986" cy="3726811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2227-6E2D-354E-A988-1F981C3B6B51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52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634046"/>
            <a:ext cx="10923935" cy="7477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028" y="1761565"/>
            <a:ext cx="5266088" cy="409472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0" y="1761565"/>
            <a:ext cx="5271463" cy="409472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6213" y="6237288"/>
            <a:ext cx="1499574" cy="620712"/>
          </a:xfrm>
        </p:spPr>
        <p:txBody>
          <a:bodyPr/>
          <a:lstStyle/>
          <a:p>
            <a:fld id="{8B551BE0-A6CD-4548-9E01-1D3277DBFB51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93476368-8D03-97D8-705B-28510C041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648"/>
          <a:stretch>
            <a:fillRect/>
          </a:stretch>
        </p:blipFill>
        <p:spPr>
          <a:xfrm flipH="1" flipV="1">
            <a:off x="0" y="6241735"/>
            <a:ext cx="4791064" cy="616266"/>
          </a:xfrm>
          <a:custGeom>
            <a:avLst/>
            <a:gdLst>
              <a:gd name="connsiteX0" fmla="*/ 4791064 w 4791064"/>
              <a:gd name="connsiteY0" fmla="*/ 616266 h 616266"/>
              <a:gd name="connsiteX1" fmla="*/ 0 w 4791064"/>
              <a:gd name="connsiteY1" fmla="*/ 616266 h 616266"/>
              <a:gd name="connsiteX2" fmla="*/ 0 w 4791064"/>
              <a:gd name="connsiteY2" fmla="*/ 0 h 616266"/>
              <a:gd name="connsiteX3" fmla="*/ 4791064 w 4791064"/>
              <a:gd name="connsiteY3" fmla="*/ 0 h 61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1064" h="616266">
                <a:moveTo>
                  <a:pt x="4791064" y="616266"/>
                </a:moveTo>
                <a:lnTo>
                  <a:pt x="0" y="616266"/>
                </a:lnTo>
                <a:lnTo>
                  <a:pt x="0" y="0"/>
                </a:lnTo>
                <a:lnTo>
                  <a:pt x="4791064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8594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634999"/>
            <a:ext cx="10923934" cy="7636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57377"/>
            <a:ext cx="5266092" cy="380047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028" y="2137422"/>
            <a:ext cx="5266092" cy="37198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0936" y="1757375"/>
            <a:ext cx="5247026" cy="380047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0" y="2137422"/>
            <a:ext cx="5271462" cy="37198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41700-DB16-A749-95BC-7A2184DCD429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14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635000"/>
            <a:ext cx="10923935" cy="11134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848A-678F-8246-AC68-590FE5E69511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65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BCF2-0207-D649-9D7D-26C90FFE6EC0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469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654965"/>
            <a:ext cx="3771907" cy="1480188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7033" y="2510477"/>
            <a:ext cx="3788903" cy="3346764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522" y="639723"/>
            <a:ext cx="6582719" cy="520323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7765-1B48-464B-AD5E-3E4845AD488B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82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8" y="1381760"/>
            <a:ext cx="4714883" cy="4093526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028" y="635000"/>
            <a:ext cx="6209067" cy="36671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5AA8FA-4E79-0647-B532-D7AD556E3364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39F0CDE-4606-F841-A33F-8A19220E9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4515" y="1240797"/>
            <a:ext cx="6581772" cy="43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51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635000"/>
            <a:ext cx="3771908" cy="187009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028" y="2886089"/>
            <a:ext cx="3747478" cy="2971152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DB89B87-BC76-C321-1F69-162298348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86957" y="634999"/>
            <a:ext cx="6571006" cy="5588001"/>
          </a:xfrm>
          <a:custGeom>
            <a:avLst/>
            <a:gdLst>
              <a:gd name="connsiteX0" fmla="*/ 0 w 6571006"/>
              <a:gd name="connsiteY0" fmla="*/ 0 h 5588001"/>
              <a:gd name="connsiteX1" fmla="*/ 6571006 w 6571006"/>
              <a:gd name="connsiteY1" fmla="*/ 0 h 5588001"/>
              <a:gd name="connsiteX2" fmla="*/ 6571006 w 6571006"/>
              <a:gd name="connsiteY2" fmla="*/ 3000326 h 5588001"/>
              <a:gd name="connsiteX3" fmla="*/ 6501520 w 6571006"/>
              <a:gd name="connsiteY3" fmla="*/ 3076779 h 5588001"/>
              <a:gd name="connsiteX4" fmla="*/ 6125435 w 6571006"/>
              <a:gd name="connsiteY4" fmla="*/ 4124398 h 5588001"/>
              <a:gd name="connsiteX5" fmla="*/ 6501520 w 6571006"/>
              <a:gd name="connsiteY5" fmla="*/ 5172017 h 5588001"/>
              <a:gd name="connsiteX6" fmla="*/ 6571006 w 6571006"/>
              <a:gd name="connsiteY6" fmla="*/ 5248470 h 5588001"/>
              <a:gd name="connsiteX7" fmla="*/ 6571006 w 6571006"/>
              <a:gd name="connsiteY7" fmla="*/ 5588001 h 5588001"/>
              <a:gd name="connsiteX8" fmla="*/ 0 w 6571006"/>
              <a:gd name="connsiteY8" fmla="*/ 5588001 h 558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1006" h="5588001">
                <a:moveTo>
                  <a:pt x="0" y="0"/>
                </a:moveTo>
                <a:lnTo>
                  <a:pt x="6571006" y="0"/>
                </a:lnTo>
                <a:lnTo>
                  <a:pt x="6571006" y="3000326"/>
                </a:lnTo>
                <a:lnTo>
                  <a:pt x="6501520" y="3076779"/>
                </a:lnTo>
                <a:cubicBezTo>
                  <a:pt x="6266572" y="3361471"/>
                  <a:pt x="6125435" y="3726453"/>
                  <a:pt x="6125435" y="4124398"/>
                </a:cubicBezTo>
                <a:cubicBezTo>
                  <a:pt x="6125435" y="4522344"/>
                  <a:pt x="6266572" y="4887325"/>
                  <a:pt x="6501520" y="5172017"/>
                </a:cubicBezTo>
                <a:lnTo>
                  <a:pt x="6571006" y="5248470"/>
                </a:lnTo>
                <a:lnTo>
                  <a:pt x="6571006" y="5588001"/>
                </a:lnTo>
                <a:lnTo>
                  <a:pt x="0" y="5588001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7B62-2AA3-CA49-97E0-9514A2203285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C03E373-A9F4-D9D0-8964-2C18DD4D6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12392" y="3108959"/>
            <a:ext cx="1094136" cy="32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58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1769427"/>
            <a:ext cx="7152042" cy="1107763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027" y="3257237"/>
            <a:ext cx="10923936" cy="260000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C4D32A-4C87-EA41-85E7-FFCD2056A1CC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230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7" y="1381760"/>
            <a:ext cx="8481401" cy="1852292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027" y="3623950"/>
            <a:ext cx="8481401" cy="148557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None/>
              <a:defRPr sz="2000">
                <a:solidFill>
                  <a:schemeClr val="tx1"/>
                </a:solidFill>
              </a:defRPr>
            </a:lvl2pPr>
            <a:lvl3pPr marL="457200" indent="0">
              <a:buNone/>
              <a:defRPr sz="1800">
                <a:solidFill>
                  <a:schemeClr val="tx1"/>
                </a:solidFill>
              </a:defRPr>
            </a:lvl3pPr>
            <a:lvl4pPr marL="685800" indent="0">
              <a:buNone/>
              <a:defRPr sz="1600">
                <a:solidFill>
                  <a:schemeClr val="tx1"/>
                </a:solidFill>
              </a:defRPr>
            </a:lvl4pPr>
            <a:lvl5pPr marL="9144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9917C45-0390-C846-9087-7A5EE7312278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96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8" y="635000"/>
            <a:ext cx="8095017" cy="375702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028" y="4728526"/>
            <a:ext cx="7538426" cy="111442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68B9-6BB7-9D4A-99F3-0513B2017523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5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2" y="1373816"/>
            <a:ext cx="7924802" cy="260795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3" y="4353867"/>
            <a:ext cx="7924802" cy="1099871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48A6-5242-6042-9F4C-DE70E7840F72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4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8" y="1801368"/>
            <a:ext cx="4714883" cy="4242245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0">
            <a:extLst>
              <a:ext uri="{FF2B5EF4-FFF2-40B4-BE49-F238E27FC236}">
                <a16:creationId xmlns:a16="http://schemas.microsoft.com/office/drawing/2014/main" id="{E551A7A3-1727-A90A-2D5E-00BB1956EB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5916" y="-1"/>
            <a:ext cx="4946650" cy="5857240"/>
          </a:xfrm>
          <a:custGeom>
            <a:avLst/>
            <a:gdLst>
              <a:gd name="connsiteX0" fmla="*/ 2928621 w 4946650"/>
              <a:gd name="connsiteY0" fmla="*/ 0 h 5857240"/>
              <a:gd name="connsiteX1" fmla="*/ 4791496 w 4946650"/>
              <a:gd name="connsiteY1" fmla="*/ 668755 h 5857240"/>
              <a:gd name="connsiteX2" fmla="*/ 4946650 w 4946650"/>
              <a:gd name="connsiteY2" fmla="*/ 809768 h 5857240"/>
              <a:gd name="connsiteX3" fmla="*/ 4946650 w 4946650"/>
              <a:gd name="connsiteY3" fmla="*/ 5047474 h 5857240"/>
              <a:gd name="connsiteX4" fmla="*/ 4791496 w 4946650"/>
              <a:gd name="connsiteY4" fmla="*/ 5188487 h 5857240"/>
              <a:gd name="connsiteX5" fmla="*/ 3191069 w 4946650"/>
              <a:gd name="connsiteY5" fmla="*/ 5845642 h 5857240"/>
              <a:gd name="connsiteX6" fmla="*/ 2928666 w 4946650"/>
              <a:gd name="connsiteY6" fmla="*/ 5857240 h 5857240"/>
              <a:gd name="connsiteX7" fmla="*/ 2928581 w 4946650"/>
              <a:gd name="connsiteY7" fmla="*/ 5857240 h 5857240"/>
              <a:gd name="connsiteX8" fmla="*/ 2629186 w 4946650"/>
              <a:gd name="connsiteY8" fmla="*/ 5842122 h 5857240"/>
              <a:gd name="connsiteX9" fmla="*/ 0 w 4946650"/>
              <a:gd name="connsiteY9" fmla="*/ 2928621 h 5857240"/>
              <a:gd name="connsiteX10" fmla="*/ 2928621 w 4946650"/>
              <a:gd name="connsiteY10" fmla="*/ 0 h 58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46650" h="5857240">
                <a:moveTo>
                  <a:pt x="2928621" y="0"/>
                </a:moveTo>
                <a:cubicBezTo>
                  <a:pt x="3636248" y="0"/>
                  <a:pt x="4285258" y="250970"/>
                  <a:pt x="4791496" y="668755"/>
                </a:cubicBezTo>
                <a:lnTo>
                  <a:pt x="4946650" y="809768"/>
                </a:lnTo>
                <a:lnTo>
                  <a:pt x="4946650" y="5047474"/>
                </a:lnTo>
                <a:lnTo>
                  <a:pt x="4791496" y="5188487"/>
                </a:lnTo>
                <a:cubicBezTo>
                  <a:pt x="4348538" y="5554050"/>
                  <a:pt x="3796270" y="5791893"/>
                  <a:pt x="3191069" y="5845642"/>
                </a:cubicBezTo>
                <a:lnTo>
                  <a:pt x="2928666" y="5857240"/>
                </a:lnTo>
                <a:lnTo>
                  <a:pt x="2928581" y="5857240"/>
                </a:lnTo>
                <a:lnTo>
                  <a:pt x="2629186" y="5842122"/>
                </a:lnTo>
                <a:cubicBezTo>
                  <a:pt x="1152412" y="5692147"/>
                  <a:pt x="0" y="4444965"/>
                  <a:pt x="0" y="2928621"/>
                </a:cubicBezTo>
                <a:cubicBezTo>
                  <a:pt x="0" y="1311188"/>
                  <a:pt x="1311188" y="0"/>
                  <a:pt x="292862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 l="-115" r="-115"/>
            </a:stretch>
          </a:blipFill>
        </p:spPr>
        <p:txBody>
          <a:bodyPr wrap="square" tIns="4572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20D163-75DF-7341-9416-28A6544E64C8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0A14F8C-0968-53B4-FC21-9837A2AB4FE9}"/>
              </a:ext>
            </a:extLst>
          </p:cNvPr>
          <p:cNvSpPr/>
          <p:nvPr userDrawn="1"/>
        </p:nvSpPr>
        <p:spPr>
          <a:xfrm>
            <a:off x="11436854" y="0"/>
            <a:ext cx="755146" cy="5857241"/>
          </a:xfrm>
          <a:custGeom>
            <a:avLst/>
            <a:gdLst>
              <a:gd name="connsiteX0" fmla="*/ 755146 w 755146"/>
              <a:gd name="connsiteY0" fmla="*/ 3864479 h 5857241"/>
              <a:gd name="connsiteX1" fmla="*/ 755146 w 755146"/>
              <a:gd name="connsiteY1" fmla="*/ 5857241 h 5857241"/>
              <a:gd name="connsiteX2" fmla="*/ 0 w 755146"/>
              <a:gd name="connsiteY2" fmla="*/ 5857241 h 5857241"/>
              <a:gd name="connsiteX3" fmla="*/ 0 w 755146"/>
              <a:gd name="connsiteY3" fmla="*/ 5047474 h 5857241"/>
              <a:gd name="connsiteX4" fmla="*/ 52819 w 755146"/>
              <a:gd name="connsiteY4" fmla="*/ 4999469 h 5857241"/>
              <a:gd name="connsiteX5" fmla="*/ 680447 w 755146"/>
              <a:gd name="connsiteY5" fmla="*/ 4068573 h 5857241"/>
              <a:gd name="connsiteX6" fmla="*/ 0 w 755146"/>
              <a:gd name="connsiteY6" fmla="*/ 0 h 5857241"/>
              <a:gd name="connsiteX7" fmla="*/ 755146 w 755146"/>
              <a:gd name="connsiteY7" fmla="*/ 0 h 5857241"/>
              <a:gd name="connsiteX8" fmla="*/ 755146 w 755146"/>
              <a:gd name="connsiteY8" fmla="*/ 1992764 h 5857241"/>
              <a:gd name="connsiteX9" fmla="*/ 680447 w 755146"/>
              <a:gd name="connsiteY9" fmla="*/ 1788670 h 5857241"/>
              <a:gd name="connsiteX10" fmla="*/ 52819 w 755146"/>
              <a:gd name="connsiteY10" fmla="*/ 857773 h 5857241"/>
              <a:gd name="connsiteX11" fmla="*/ 0 w 755146"/>
              <a:gd name="connsiteY11" fmla="*/ 809768 h 585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5146" h="5857241">
                <a:moveTo>
                  <a:pt x="755146" y="3864479"/>
                </a:moveTo>
                <a:lnTo>
                  <a:pt x="755146" y="5857241"/>
                </a:lnTo>
                <a:lnTo>
                  <a:pt x="0" y="5857241"/>
                </a:lnTo>
                <a:lnTo>
                  <a:pt x="0" y="5047474"/>
                </a:lnTo>
                <a:lnTo>
                  <a:pt x="52819" y="4999469"/>
                </a:lnTo>
                <a:cubicBezTo>
                  <a:pt x="317807" y="4734481"/>
                  <a:pt x="532250" y="4418949"/>
                  <a:pt x="680447" y="4068573"/>
                </a:cubicBezTo>
                <a:close/>
                <a:moveTo>
                  <a:pt x="0" y="0"/>
                </a:moveTo>
                <a:lnTo>
                  <a:pt x="755146" y="0"/>
                </a:lnTo>
                <a:lnTo>
                  <a:pt x="755146" y="1992764"/>
                </a:lnTo>
                <a:lnTo>
                  <a:pt x="680447" y="1788670"/>
                </a:lnTo>
                <a:cubicBezTo>
                  <a:pt x="532250" y="1438294"/>
                  <a:pt x="317807" y="1122761"/>
                  <a:pt x="52819" y="857773"/>
                </a:cubicBezTo>
                <a:lnTo>
                  <a:pt x="0" y="8097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70940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7" orient="horz" pos="36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634999"/>
            <a:ext cx="9038001" cy="148018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028" y="2333860"/>
            <a:ext cx="9038001" cy="352338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1600"/>
            </a:lvl1pPr>
            <a:lvl2pPr marL="685800" indent="-4572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632AB-D200-AE4A-8FF8-246AD1144EA1}" type="datetime1">
              <a:rPr lang="en-US" smtClean="0"/>
              <a:t>12/11/25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Brand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963" y="6237288"/>
            <a:ext cx="428000" cy="620712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1001714"/>
            <a:ext cx="10923935" cy="7556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029" y="2129475"/>
            <a:ext cx="10923933" cy="3726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4028" y="6237288"/>
            <a:ext cx="1499574" cy="620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492782E5-AE25-DD49-AF05-236D09A06EC0}" type="datetime1">
              <a:rPr lang="en-US" smtClean="0"/>
              <a:pPr/>
              <a:t>12/11/25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24098" y="6237288"/>
            <a:ext cx="3777267" cy="620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Brand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1372" y="6237288"/>
            <a:ext cx="556591" cy="620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accent1"/>
                </a:solidFill>
                <a:latin typeface="Neue Haas Grotesk Text Pro" panose="020B0504020202020204" pitchFamily="34" charset="77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79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  <p:sldLayoutId id="2147483947" r:id="rId24"/>
    <p:sldLayoutId id="2147483948" r:id="rId25"/>
    <p:sldLayoutId id="2147483949" r:id="rId26"/>
    <p:sldLayoutId id="2147483950" r:id="rId27"/>
    <p:sldLayoutId id="2147483951" r:id="rId28"/>
    <p:sldLayoutId id="2147483952" r:id="rId29"/>
    <p:sldLayoutId id="2147483953" r:id="rId30"/>
    <p:sldLayoutId id="2147483954" r:id="rId31"/>
    <p:sldLayoutId id="2147483955" r:id="rId32"/>
    <p:sldLayoutId id="2147483956" r:id="rId33"/>
    <p:sldLayoutId id="2147483957" r:id="rId34"/>
    <p:sldLayoutId id="2147483958" r:id="rId35"/>
    <p:sldLayoutId id="2147483959" r:id="rId36"/>
    <p:sldLayoutId id="2147483960" r:id="rId37"/>
    <p:sldLayoutId id="2147483961" r:id="rId38"/>
    <p:sldLayoutId id="2147483962" r:id="rId39"/>
    <p:sldLayoutId id="2147483963" r:id="rId40"/>
    <p:sldLayoutId id="2147483964" r:id="rId41"/>
    <p:sldLayoutId id="2147483965" r:id="rId42"/>
    <p:sldLayoutId id="2147483966" r:id="rId43"/>
    <p:sldLayoutId id="2147483967" r:id="rId44"/>
    <p:sldLayoutId id="2147483968" r:id="rId45"/>
    <p:sldLayoutId id="2147483969" r:id="rId46"/>
    <p:sldLayoutId id="2147483970" r:id="rId47"/>
    <p:sldLayoutId id="2147483971" r:id="rId48"/>
    <p:sldLayoutId id="2147483972" r:id="rId49"/>
    <p:sldLayoutId id="2147483973" r:id="rId50"/>
    <p:sldLayoutId id="2147483974" r:id="rId51"/>
    <p:sldLayoutId id="2147483975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2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2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2.pn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2.pn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2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1139-C8E2-E3BE-C82A-981C149C9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8" y="1381760"/>
            <a:ext cx="4714883" cy="4093526"/>
          </a:xfrm>
        </p:spPr>
        <p:txBody>
          <a:bodyPr anchor="ctr"/>
          <a:lstStyle/>
          <a:p>
            <a:r>
              <a:rPr lang="en-US" dirty="0"/>
              <a:t>Cultural </a:t>
            </a:r>
            <a:br>
              <a:rPr lang="en-US" dirty="0"/>
            </a:br>
            <a:r>
              <a:rPr lang="en-US" dirty="0"/>
              <a:t>Intelligence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5BA23-4B78-0409-02E3-8A72621F1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028" y="635000"/>
            <a:ext cx="6209067" cy="366716"/>
          </a:xfrm>
        </p:spPr>
        <p:txBody>
          <a:bodyPr/>
          <a:lstStyle/>
          <a:p>
            <a:r>
              <a:rPr lang="en-US" dirty="0"/>
              <a:t>Presented by Kaitlyn Zintel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8F30BD02-B92F-DCDC-1EF1-1E0FA1E29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9"/>
    </mc:Choice>
    <mc:Fallback xmlns="">
      <p:transition spd="slow" advTm="12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4115-A138-56F2-ED79-C8C13758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553" y="5528595"/>
            <a:ext cx="7538410" cy="694405"/>
          </a:xfrm>
        </p:spPr>
        <p:txBody>
          <a:bodyPr>
            <a:normAutofit/>
          </a:bodyPr>
          <a:lstStyle/>
          <a:p>
            <a:r>
              <a:rPr lang="en-US" dirty="0"/>
              <a:t>THE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E1FD5-C205-EBCB-B775-B87AE2B56F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37244" y="49213"/>
            <a:ext cx="8323173" cy="53501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Hire</a:t>
            </a:r>
          </a:p>
          <a:p>
            <a:r>
              <a:rPr lang="en-US" dirty="0"/>
              <a:t>Local</a:t>
            </a:r>
          </a:p>
          <a:p>
            <a:r>
              <a:rPr lang="en-US" dirty="0"/>
              <a:t>Experts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BDB71206-DC32-871C-B843-803AB5498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6"/>
    </mc:Choice>
    <mc:Fallback xmlns="">
      <p:transition spd="slow" advTm="33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C4E6-F4E6-0764-A21B-CC4C8F26D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Reynolds (2024)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44ADC-4462-86F2-1DF8-347060E7793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"Local experts have profound knowledge of local laws, language, and cultural practices."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08311C05-B9E3-4A0A-28BF-DA49E830E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6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2"/>
    </mc:Choice>
    <mc:Fallback xmlns="">
      <p:transition spd="slow" advTm="1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69FF-9207-C39A-B028-5725840A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76240-279D-2136-B343-381679A257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Business Development</a:t>
            </a:r>
          </a:p>
          <a:p>
            <a:r>
              <a:rPr lang="en-US" dirty="0"/>
              <a:t>Long-term local advantages</a:t>
            </a:r>
          </a:p>
          <a:p>
            <a:r>
              <a:rPr lang="en-US" dirty="0"/>
              <a:t>Community integration</a:t>
            </a:r>
          </a:p>
          <a:p>
            <a:r>
              <a:rPr lang="en-US" dirty="0"/>
              <a:t>Risk management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DFF1128B-5CC2-841F-B176-D9167DDE4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38"/>
    </mc:Choice>
    <mc:Fallback xmlns="">
      <p:transition spd="slow" advTm="87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FCEB-9A07-8F70-D1C5-9AC23AD8D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DBEDB-2BD6-ABF3-FA2A-14BE1E722FD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Inefficiency</a:t>
            </a:r>
          </a:p>
          <a:p>
            <a:r>
              <a:rPr lang="en-US" dirty="0"/>
              <a:t>Legal problems</a:t>
            </a:r>
          </a:p>
          <a:p>
            <a:r>
              <a:rPr lang="en-US" dirty="0"/>
              <a:t>Low productivity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A0C9D6F6-D6F9-8152-ABA5-348FB9624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81"/>
    </mc:Choice>
    <mc:Fallback xmlns="">
      <p:transition spd="slow" advTm="5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B24F-4151-645C-8D71-A85984E9B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746" y="620713"/>
            <a:ext cx="4304217" cy="1127762"/>
          </a:xfrm>
        </p:spPr>
        <p:txBody>
          <a:bodyPr>
            <a:noAutofit/>
          </a:bodyPr>
          <a:lstStyle/>
          <a:p>
            <a:r>
              <a:rPr lang="en-US" dirty="0"/>
              <a:t>New Technology</a:t>
            </a:r>
          </a:p>
        </p:txBody>
      </p:sp>
      <p:pic>
        <p:nvPicPr>
          <p:cNvPr id="8" name="Picture Placeholder 7" descr="A cross-legged intersection of a city">
            <a:extLst>
              <a:ext uri="{FF2B5EF4-FFF2-40B4-BE49-F238E27FC236}">
                <a16:creationId xmlns:a16="http://schemas.microsoft.com/office/drawing/2014/main" id="{85740730-9560-7B58-7ED6-59BCA2AAAD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36" y="620712"/>
            <a:ext cx="5977473" cy="560228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2F16C-1029-AD0E-E5F8-D4A35E431AF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129474"/>
            <a:ext cx="4304217" cy="3727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Artificial Intelligence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56F8E0B5-7612-846C-7259-760579439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3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98"/>
    </mc:Choice>
    <mc:Fallback xmlns="">
      <p:transition spd="slow" advTm="47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5F62C-2BC0-7789-9A57-76A8AEADC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0E546-C432-D648-8F9D-19DA795FFB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Hire local experts</a:t>
            </a:r>
          </a:p>
          <a:p>
            <a:r>
              <a:rPr lang="en-US" dirty="0"/>
              <a:t>Practice cultural intelligence</a:t>
            </a:r>
          </a:p>
          <a:p>
            <a:r>
              <a:rPr lang="en-US" dirty="0"/>
              <a:t>Experience benefits and avoid pitfalls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30D406A1-0503-DA3E-C32C-612F10B04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17"/>
    </mc:Choice>
    <mc:Fallback xmlns="">
      <p:transition spd="slow" advTm="5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0C06-9699-0F52-2DCB-AA3764FA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5475284"/>
            <a:ext cx="4328499" cy="825501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29" name="Picture Placeholder 28" descr="A group of people working on computers">
            <a:extLst>
              <a:ext uri="{FF2B5EF4-FFF2-40B4-BE49-F238E27FC236}">
                <a16:creationId xmlns:a16="http://schemas.microsoft.com/office/drawing/2014/main" id="{CBE807C5-4CDA-8579-23C3-DDC36B66F5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28" y="635000"/>
            <a:ext cx="10923935" cy="4474527"/>
          </a:xfrm>
          <a:blipFill dpi="0" rotWithShape="1">
            <a:blip r:embed="rId5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3774446-E556-2AC1-4EB5-1A8AC0DE132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8911" y="5475285"/>
            <a:ext cx="6209052" cy="762003"/>
          </a:xfrm>
        </p:spPr>
        <p:txBody>
          <a:bodyPr/>
          <a:lstStyle/>
          <a:p>
            <a:r>
              <a:rPr lang="en-US" sz="2000" dirty="0"/>
              <a:t>zintelkm@acad.sunybroome.edu</a:t>
            </a:r>
            <a:endParaRPr lang="en-US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E3E92947-ADC5-A59D-8E2E-8491BBB6E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6"/>
    </mc:Choice>
    <mc:Fallback xmlns="">
      <p:transition spd="slow" advTm="1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16CB-D5F6-6FB0-E5C0-28F23232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2" y="635000"/>
            <a:ext cx="5652462" cy="733428"/>
          </a:xfrm>
        </p:spPr>
        <p:txBody>
          <a:bodyPr>
            <a:normAutofit fontScale="90000"/>
          </a:bodyPr>
          <a:lstStyle/>
          <a:p>
            <a:r>
              <a:rPr lang="en-US" dirty="0"/>
              <a:t>"Cultural Intelligence: The Key to Unlocking International Business Success"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Placeholder 3" descr="A group of people walking in a hallway">
            <a:extLst>
              <a:ext uri="{FF2B5EF4-FFF2-40B4-BE49-F238E27FC236}">
                <a16:creationId xmlns:a16="http://schemas.microsoft.com/office/drawing/2014/main" id="{2899B143-3960-A5A6-A566-9CA109E093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454" y="634999"/>
            <a:ext cx="4328496" cy="5588001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758B31D-2E06-0E03-5031-E39D3569459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05501" y="2603052"/>
            <a:ext cx="5652462" cy="32541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Bjorn Reynolds </a:t>
            </a:r>
            <a:r>
              <a:rPr lang="en-US" dirty="0"/>
              <a:t>CEO at Safeguard Global</a:t>
            </a:r>
            <a:endParaRPr lang="en-US" i="1" dirty="0"/>
          </a:p>
          <a:p>
            <a:pPr marL="0" indent="0">
              <a:buNone/>
            </a:pPr>
            <a:r>
              <a:rPr lang="en-US" i="1" dirty="0"/>
              <a:t>For FORBES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73C2D720-DFED-44FD-F26B-CA08E20A0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5"/>
    </mc:Choice>
    <mc:Fallback xmlns="">
      <p:transition spd="slow" advTm="20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B815-C15D-FF1E-66EF-11566B089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54DB6-CB75-E1BE-A9C3-11C423172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660" y="654240"/>
            <a:ext cx="3774301" cy="74676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9AB40-90AB-4082-56C9-F9FCA5CE61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95592" y="1748475"/>
            <a:ext cx="3762370" cy="41078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Definition</a:t>
            </a:r>
          </a:p>
          <a:p>
            <a:pPr lvl="1"/>
            <a:r>
              <a:rPr lang="en-US" dirty="0"/>
              <a:t>Cultural Intelligence</a:t>
            </a:r>
          </a:p>
          <a:p>
            <a:r>
              <a:rPr lang="en-US" dirty="0"/>
              <a:t>The Why</a:t>
            </a:r>
          </a:p>
          <a:p>
            <a:pPr lvl="1"/>
            <a:r>
              <a:rPr lang="en-US" dirty="0"/>
              <a:t>Benefits &amp; pitfalls</a:t>
            </a:r>
          </a:p>
          <a:p>
            <a:r>
              <a:rPr lang="en-US" dirty="0"/>
              <a:t>The How</a:t>
            </a:r>
          </a:p>
          <a:p>
            <a:pPr lvl="1"/>
            <a:r>
              <a:rPr lang="en-US" dirty="0"/>
              <a:t>The "Key" 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EE58BA50-C487-FF6B-366D-025B4A9DE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73"/>
    </mc:Choice>
    <mc:Fallback xmlns="">
      <p:transition spd="slow" advTm="3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EAF8-377A-5769-2DAD-849DAA806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8" y="1758640"/>
            <a:ext cx="4843069" cy="4284973"/>
          </a:xfrm>
        </p:spPr>
        <p:txBody>
          <a:bodyPr>
            <a:normAutofit/>
          </a:bodyPr>
          <a:lstStyle/>
          <a:p>
            <a:r>
              <a:rPr lang="en-US" dirty="0"/>
              <a:t>01</a:t>
            </a:r>
            <a:br>
              <a:rPr lang="en-US" dirty="0"/>
            </a:br>
            <a:r>
              <a:rPr lang="en-US" dirty="0"/>
              <a:t>What is Cultural Intelligence?</a:t>
            </a:r>
          </a:p>
        </p:txBody>
      </p:sp>
      <p:pic>
        <p:nvPicPr>
          <p:cNvPr id="7" name="Picture Placeholder 6" descr="A person standing in front of a train">
            <a:extLst>
              <a:ext uri="{FF2B5EF4-FFF2-40B4-BE49-F238E27FC236}">
                <a16:creationId xmlns:a16="http://schemas.microsoft.com/office/drawing/2014/main" id="{F5B9A3C9-8575-7509-D88D-2C0139884C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916" y="-1"/>
            <a:ext cx="4946650" cy="5857240"/>
          </a:xfrm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D7B2FD84-D529-CA5F-3819-47738E99D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4"/>
    </mc:Choice>
    <mc:Fallback xmlns="">
      <p:transition spd="slow" advTm="7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F367BA-AC5C-8A50-DBC9-3E012A2F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EC2B47-25E5-0F73-7C84-427A69A974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028" y="2877190"/>
            <a:ext cx="10923935" cy="3345810"/>
          </a:xfrm>
        </p:spPr>
        <p:txBody>
          <a:bodyPr/>
          <a:lstStyle/>
          <a:p>
            <a:r>
              <a:rPr lang="en-US" dirty="0"/>
              <a:t>Adapt your business to a variety of cultural environments.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FCAFB230-B733-8C64-B4E6-359EEC6A0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9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74"/>
    </mc:Choice>
    <mc:Fallback xmlns="">
      <p:transition spd="slow" advTm="4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2EB4-EF52-FA8D-3DEE-4BD9AABBA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8" y="1801368"/>
            <a:ext cx="4714883" cy="4242245"/>
          </a:xfrm>
        </p:spPr>
        <p:txBody>
          <a:bodyPr>
            <a:normAutofit/>
          </a:bodyPr>
          <a:lstStyle/>
          <a:p>
            <a:r>
              <a:rPr lang="en-US" dirty="0"/>
              <a:t>02</a:t>
            </a:r>
            <a:br>
              <a:rPr lang="en-US" dirty="0"/>
            </a:br>
            <a:r>
              <a:rPr lang="en-US" dirty="0"/>
              <a:t>The Importance of Cultural Intelligence</a:t>
            </a:r>
          </a:p>
        </p:txBody>
      </p:sp>
      <p:pic>
        <p:nvPicPr>
          <p:cNvPr id="7" name="Picture Placeholder 6" descr="A couple of people crossing a street">
            <a:extLst>
              <a:ext uri="{FF2B5EF4-FFF2-40B4-BE49-F238E27FC236}">
                <a16:creationId xmlns:a16="http://schemas.microsoft.com/office/drawing/2014/main" id="{A3FFBED9-95A5-F470-6B04-E293037304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916" y="-1"/>
            <a:ext cx="4946650" cy="5857240"/>
          </a:xfr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728485CE-012A-D69E-F868-50C3B0CA3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5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5"/>
    </mc:Choice>
    <mc:Fallback xmlns="">
      <p:transition spd="slow" advTm="1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F8E9-FB68-7002-88DC-5729C7C20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492" y="635000"/>
            <a:ext cx="5652469" cy="746759"/>
          </a:xfrm>
        </p:spPr>
        <p:txBody>
          <a:bodyPr/>
          <a:lstStyle/>
          <a:p>
            <a:r>
              <a:rPr lang="en-US" dirty="0"/>
              <a:t>Cultural Intelligence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CD231FD-A4C6-4B04-79D5-4FA64A491519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5905493" y="1748476"/>
            <a:ext cx="5652469" cy="410876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US" altLang="en-US" b="1" dirty="0"/>
              <a:t>Adaptability</a:t>
            </a:r>
            <a:r>
              <a:rPr lang="en-US" altLang="en-US" dirty="0"/>
              <a:t>: different cultural environments</a:t>
            </a:r>
          </a:p>
          <a:p>
            <a:pPr marL="0" indent="0">
              <a:buNone/>
            </a:pPr>
            <a:r>
              <a:rPr lang="en-US" altLang="en-US" b="1" dirty="0"/>
              <a:t>The Point</a:t>
            </a:r>
            <a:r>
              <a:rPr lang="en-US" altLang="en-US" dirty="0"/>
              <a:t>: acknowledge and respect</a:t>
            </a:r>
          </a:p>
          <a:p>
            <a:pPr marL="0" indent="0">
              <a:buNone/>
            </a:pPr>
            <a:r>
              <a:rPr lang="en-US" altLang="en-US" b="1" dirty="0"/>
              <a:t>Audiences</a:t>
            </a:r>
            <a:r>
              <a:rPr lang="en-US" altLang="en-US" dirty="0"/>
              <a:t>: meeting client needs</a:t>
            </a:r>
          </a:p>
          <a:p>
            <a:pPr marL="0" indent="0">
              <a:buNone/>
            </a:pPr>
            <a:r>
              <a:rPr lang="en-US" altLang="en-US" b="1" dirty="0"/>
              <a:t>Inclusivity</a:t>
            </a:r>
            <a:r>
              <a:rPr lang="en-US" altLang="en-US" dirty="0"/>
              <a:t>: support internal morale</a:t>
            </a:r>
          </a:p>
          <a:p>
            <a:pPr marL="0" lvl="0" indent="0">
              <a:buNone/>
            </a:pPr>
            <a:r>
              <a:rPr lang="en-US" altLang="en-US" b="1" dirty="0"/>
              <a:t>Avoid</a:t>
            </a:r>
            <a:r>
              <a:rPr lang="en-US" altLang="en-US" dirty="0"/>
              <a:t>: pitfalls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74CC8DC8-9BA8-6F37-6723-07EE75D51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7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08"/>
    </mc:Choice>
    <mc:Fallback xmlns="">
      <p:transition spd="slow" advTm="120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B06A0-3D32-8759-D793-878CE9B84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5842955"/>
            <a:ext cx="10923934" cy="394332"/>
          </a:xfrm>
        </p:spPr>
        <p:txBody>
          <a:bodyPr/>
          <a:lstStyle/>
          <a:p>
            <a:r>
              <a:rPr lang="en-US" b="0" dirty="0"/>
              <a:t>Bjorn Reynolds, CEO, Safeguard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B51E7-645D-80B7-346C-C6167D6FD7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029" y="657230"/>
            <a:ext cx="10923934" cy="4833297"/>
          </a:xfrm>
        </p:spPr>
        <p:txBody>
          <a:bodyPr/>
          <a:lstStyle/>
          <a:p>
            <a:pPr marL="168275" indent="-168275"/>
            <a:r>
              <a:rPr lang="en-US" dirty="0"/>
              <a:t>“</a:t>
            </a:r>
            <a:r>
              <a:rPr lang="en-US" dirty="0">
                <a:cs typeface="Times New Roman"/>
              </a:rPr>
              <a:t>...each country has a unique set of rules and unspoken norms... ”</a:t>
            </a:r>
            <a:endParaRPr lang="en-US" dirty="0">
              <a:solidFill>
                <a:srgbClr val="FFE7F9"/>
              </a:solidFill>
              <a:latin typeface="Neue Haas Grotesk Text Pro"/>
            </a:endParaRPr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4752764B-AF0D-0F7A-0B91-F3027AB05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37"/>
    </mc:Choice>
    <mc:Fallback xmlns="">
      <p:transition spd="slow" advTm="6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149C9-314F-919C-0851-866BDE5E6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8" y="1801368"/>
            <a:ext cx="4714883" cy="4242245"/>
          </a:xfrm>
        </p:spPr>
        <p:txBody>
          <a:bodyPr/>
          <a:lstStyle/>
          <a:p>
            <a:r>
              <a:rPr lang="en-US" dirty="0"/>
              <a:t>03</a:t>
            </a:r>
            <a:br>
              <a:rPr lang="en-US" dirty="0"/>
            </a:br>
            <a:r>
              <a:rPr lang="en-US" dirty="0"/>
              <a:t>How to be Culturally Intelligent</a:t>
            </a:r>
          </a:p>
        </p:txBody>
      </p:sp>
      <p:pic>
        <p:nvPicPr>
          <p:cNvPr id="7" name="Picture Placeholder 6" descr="A person typing on a computer">
            <a:extLst>
              <a:ext uri="{FF2B5EF4-FFF2-40B4-BE49-F238E27FC236}">
                <a16:creationId xmlns:a16="http://schemas.microsoft.com/office/drawing/2014/main" id="{5BDDDDDC-CFFC-9F7F-2DDE-FF9DAD3C3D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916" y="-1"/>
            <a:ext cx="4946650" cy="5857240"/>
          </a:xfr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14406C38-2DF4-6B68-C474-C2E18852F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bstractShapeImpact2">
  <a:themeElements>
    <a:clrScheme name="Abstract-shapes 2">
      <a:dk1>
        <a:srgbClr val="FFE7F9"/>
      </a:dk1>
      <a:lt1>
        <a:srgbClr val="000000"/>
      </a:lt1>
      <a:dk2>
        <a:srgbClr val="FFFFFF"/>
      </a:dk2>
      <a:lt2>
        <a:srgbClr val="1C1C7F"/>
      </a:lt2>
      <a:accent1>
        <a:srgbClr val="1E3F34"/>
      </a:accent1>
      <a:accent2>
        <a:srgbClr val="BE92B3"/>
      </a:accent2>
      <a:accent3>
        <a:srgbClr val="E2F0E3"/>
      </a:accent3>
      <a:accent4>
        <a:srgbClr val="2C7733"/>
      </a:accent4>
      <a:accent5>
        <a:srgbClr val="D9F5FC"/>
      </a:accent5>
      <a:accent6>
        <a:srgbClr val="D30303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stract-shapes_Brand-Proposal_win32_SD_V8" id="{FDEACBDA-4C03-49D9-AD64-CA094C8C4D96}" vid="{CADBDCF1-D7E0-430A-A5E9-74FF6732C4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3A9C388-2C06-4AF2-857C-74055069A297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76F8FCD-0A1F-4F6A-8F55-15E9E87E2E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782DA7-86C0-4A84-A860-11A1E6E3FB6B}">
  <ds:schemaRefs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230e9df3-be65-4c73-a93b-d1236ebd677e"/>
    <ds:schemaRef ds:uri="16c05727-aa75-4e4a-9b5f-8a80a1165891"/>
    <ds:schemaRef ds:uri="http://www.w3.org/XML/1998/namespace"/>
    <ds:schemaRef ds:uri="71af3243-3dd4-4a8d-8c0d-dd76da1f02a5"/>
    <ds:schemaRef ds:uri="http://schemas.microsoft.com/sharepoint/v3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058c2f21-41ca-44e2-9a2d-ba4edbaa2bfd}" enabled="0" method="" siteId="{058c2f21-41ca-44e2-9a2d-ba4edbaa2bfd}" removed="1"/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221</Words>
  <Application>Microsoft Macintosh PowerPoint</Application>
  <PresentationFormat>Widescreen</PresentationFormat>
  <Paragraphs>51</Paragraphs>
  <Slides>16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Neue Haas Grotesk Text Pro</vt:lpstr>
      <vt:lpstr>Times New Roman</vt:lpstr>
      <vt:lpstr>AbstractShapeImpact2</vt:lpstr>
      <vt:lpstr>Cultural  Intelligence</vt:lpstr>
      <vt:lpstr>"Cultural Intelligence: The Key to Unlocking International Business Success"  </vt:lpstr>
      <vt:lpstr>Agenda</vt:lpstr>
      <vt:lpstr>01 What is Cultural Intelligence?</vt:lpstr>
      <vt:lpstr>Quote</vt:lpstr>
      <vt:lpstr>02 The Importance of Cultural Intelligence</vt:lpstr>
      <vt:lpstr>Cultural Intelligence</vt:lpstr>
      <vt:lpstr>Bjorn Reynolds, CEO, Safeguard Global</vt:lpstr>
      <vt:lpstr>03 How to be Culturally Intelligent</vt:lpstr>
      <vt:lpstr>THE KEY</vt:lpstr>
      <vt:lpstr>Reynolds (2024)</vt:lpstr>
      <vt:lpstr>Benefits</vt:lpstr>
      <vt:lpstr>Pitfalls</vt:lpstr>
      <vt:lpstr>New Technology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Zintel, Kaitlyn M</cp:lastModifiedBy>
  <cp:revision>246</cp:revision>
  <dcterms:created xsi:type="dcterms:W3CDTF">2025-10-20T15:53:29Z</dcterms:created>
  <dcterms:modified xsi:type="dcterms:W3CDTF">2025-12-12T02:17:16Z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