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5"/>
  </p:notesMasterIdLst>
  <p:handoutMasterIdLst>
    <p:handoutMasterId r:id="rId16"/>
  </p:handoutMasterIdLst>
  <p:sldIdLst>
    <p:sldId id="314" r:id="rId5"/>
    <p:sldId id="315" r:id="rId6"/>
    <p:sldId id="319" r:id="rId7"/>
    <p:sldId id="320" r:id="rId8"/>
    <p:sldId id="318" r:id="rId9"/>
    <p:sldId id="316" r:id="rId10"/>
    <p:sldId id="322" r:id="rId11"/>
    <p:sldId id="321" r:id="rId12"/>
    <p:sldId id="317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F194E-DB1C-AC42-3029-29FA06628386}" v="465" dt="2025-11-30T02:07:13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5296" autoAdjust="0"/>
  </p:normalViewPr>
  <p:slideViewPr>
    <p:cSldViewPr snapToGrid="0">
      <p:cViewPr varScale="1">
        <p:scale>
          <a:sx n="93" d="100"/>
          <a:sy n="93" d="100"/>
        </p:scale>
        <p:origin x="944" y="208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12/11/25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12/11/25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6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6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7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4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5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6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2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sz="16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left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73681"/>
            <a:ext cx="5674360" cy="3200400"/>
          </a:xfrm>
        </p:spPr>
        <p:txBody>
          <a:bodyPr>
            <a:normAutofit/>
          </a:bodyPr>
          <a:lstStyle/>
          <a:p>
            <a:r>
              <a:rPr lang="en-US" sz="5400" dirty="0"/>
              <a:t>Conflict Management for small Business</a:t>
            </a:r>
          </a:p>
        </p:txBody>
      </p:sp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2E216E-9EE0-9D3F-D692-083F575A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15" y="374090"/>
            <a:ext cx="5057104" cy="362498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398FDD-E639-CF6A-B875-443655F2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514" y="4172989"/>
            <a:ext cx="5057103" cy="2519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Kaitlyn Zintel</a:t>
            </a:r>
          </a:p>
          <a:p>
            <a:r>
              <a:rPr lang="en-US" dirty="0"/>
              <a:t>Zintelkm@acad.sunybroome.edu</a:t>
            </a:r>
          </a:p>
        </p:txBody>
      </p:sp>
    </p:spTree>
    <p:extLst>
      <p:ext uri="{BB962C8B-B14F-4D97-AF65-F5344CB8AC3E}">
        <p14:creationId xmlns:p14="http://schemas.microsoft.com/office/powerpoint/2010/main" val="76993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4D05E-8A36-8D9F-519E-DB514A6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5533"/>
            <a:ext cx="5181600" cy="2376868"/>
          </a:xfrm>
        </p:spPr>
        <p:txBody>
          <a:bodyPr/>
          <a:lstStyle/>
          <a:p>
            <a:r>
              <a:rPr lang="en-US" sz="4000" b="1" dirty="0"/>
              <a:t>Resolving conflict in the workplace</a:t>
            </a:r>
            <a:br>
              <a:rPr lang="en-US" sz="4000" b="1" dirty="0"/>
            </a:br>
            <a:r>
              <a:rPr lang="en-US" sz="4000" b="1" i="1" dirty="0"/>
              <a:t>Forbes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C1E08-E337-110E-DB8E-41BA4A3341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844800"/>
            <a:ext cx="5181600" cy="3128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Rieva Lesonsky</a:t>
            </a:r>
            <a:r>
              <a:rPr lang="en-US" sz="2800" dirty="0"/>
              <a:t> </a:t>
            </a:r>
            <a:r>
              <a:rPr lang="en-US" sz="2800" i="1" dirty="0"/>
              <a:t>CEO of </a:t>
            </a:r>
            <a:r>
              <a:rPr lang="en-US" sz="2800" i="1" err="1"/>
              <a:t>GrowBiz</a:t>
            </a:r>
            <a:r>
              <a:rPr lang="en-US" sz="2800" i="1" dirty="0"/>
              <a:t> Media</a:t>
            </a:r>
          </a:p>
          <a:p>
            <a:r>
              <a:rPr lang="en-US" sz="2800" b="1" dirty="0"/>
              <a:t>Richard Birke</a:t>
            </a:r>
            <a:r>
              <a:rPr lang="en-US" sz="2800" dirty="0"/>
              <a:t> </a:t>
            </a:r>
            <a:r>
              <a:rPr lang="en-US" sz="2800" i="1" dirty="0"/>
              <a:t>Executive Director of JAMS Institute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255621-1D81-03E6-507B-CB20E0703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5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8221-C29B-07A3-B569-B8B466B1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54999"/>
            <a:ext cx="4896678" cy="344128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"Don’t assume that conflict resolution can be achieved with common sense alone."</a:t>
            </a:r>
          </a:p>
        </p:txBody>
      </p:sp>
      <p:pic>
        <p:nvPicPr>
          <p:cNvPr id="5" name="Picture Placeholder 4" descr="A person standing in a greenhouse">
            <a:extLst>
              <a:ext uri="{FF2B5EF4-FFF2-40B4-BE49-F238E27FC236}">
                <a16:creationId xmlns:a16="http://schemas.microsoft.com/office/drawing/2014/main" id="{EE30546E-D63D-6DD8-4DA7-41DD51A44C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2487" b="12487"/>
          <a:stretch/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76041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365250"/>
            <a:ext cx="10363201" cy="1343851"/>
          </a:xfrm>
        </p:spPr>
        <p:txBody>
          <a:bodyPr>
            <a:normAutofit/>
          </a:bodyPr>
          <a:lstStyle/>
          <a:p>
            <a:r>
              <a:rPr lang="en-US" sz="4000" b="1" dirty="0"/>
              <a:t>TWO main Sources of conflict: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3035982"/>
            <a:ext cx="4992709" cy="2733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noProof="1"/>
              <a:t>Perceived inequities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4891" y="3035982"/>
            <a:ext cx="4992709" cy="2733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noProof="1"/>
              <a:t>Miscommunication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0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4F0B-A6EB-861C-1C34-CAA9BDE4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8314583" cy="1646555"/>
          </a:xfrm>
        </p:spPr>
        <p:txBody>
          <a:bodyPr>
            <a:normAutofit/>
          </a:bodyPr>
          <a:lstStyle/>
          <a:p>
            <a:r>
              <a:rPr lang="en-US" sz="4000" dirty="0"/>
              <a:t>Conflict Resolution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7739-E0DF-24F3-7886-013A799A52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38274" y="2011363"/>
            <a:ext cx="8743208" cy="42305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Systemic changes</a:t>
            </a:r>
            <a:r>
              <a:rPr lang="en-US" sz="2800" cap="none" dirty="0"/>
              <a:t>: </a:t>
            </a:r>
            <a:r>
              <a:rPr lang="en-US" sz="2800" dirty="0"/>
              <a:t>conflict may point to larger issue</a:t>
            </a:r>
            <a:endParaRPr lang="en-US" sz="2800" cap="none">
              <a:cs typeface="Calibri"/>
            </a:endParaRPr>
          </a:p>
          <a:p>
            <a:r>
              <a:rPr lang="en-US" sz="2800" b="1" dirty="0"/>
              <a:t>Utilize outside resources</a:t>
            </a:r>
            <a:r>
              <a:rPr lang="en-US" sz="2800" cap="none" dirty="0"/>
              <a:t>: </a:t>
            </a:r>
            <a:r>
              <a:rPr lang="en-US" sz="2800" dirty="0">
                <a:ea typeface="+mn-lt"/>
                <a:cs typeface="+mn-lt"/>
              </a:rPr>
              <a:t>work smarter</a:t>
            </a:r>
            <a:endParaRPr lang="en-US" sz="2800" cap="none" dirty="0">
              <a:cs typeface="Calibri" panose="020F0502020204030204"/>
            </a:endParaRPr>
          </a:p>
          <a:p>
            <a:r>
              <a:rPr lang="en-US" sz="2800" b="1" dirty="0"/>
              <a:t>Training</a:t>
            </a:r>
            <a:r>
              <a:rPr lang="en-US" sz="2800" cap="none" dirty="0"/>
              <a:t>: </a:t>
            </a:r>
            <a:r>
              <a:rPr lang="en-US" sz="2800" dirty="0"/>
              <a:t>designated skilled person(s)</a:t>
            </a:r>
            <a:endParaRPr lang="en-US" sz="2800" cap="none" dirty="0"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cs typeface="Calibri" panose="020F0502020204030204"/>
              </a:rPr>
              <a:t>Hard conversations</a:t>
            </a:r>
            <a:endParaRPr lang="en-US" sz="2400" cap="none" dirty="0"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cs typeface="Calibri" panose="020F0502020204030204"/>
              </a:rPr>
              <a:t>Understanding different personalities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cs typeface="Calibri" panose="020F0502020204030204"/>
              </a:rPr>
              <a:t>Knowing workplace conventions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cs typeface="Calibri" panose="020F0502020204030204"/>
              </a:rPr>
              <a:t>Active listening</a:t>
            </a:r>
          </a:p>
          <a:p>
            <a:endParaRPr lang="en-US" sz="2800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0D061-7327-A55C-AF6A-A95C24DD8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FD5F-786B-1974-5F47-94CA02CF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52015"/>
            <a:ext cx="5691867" cy="3797444"/>
          </a:xfrm>
        </p:spPr>
        <p:txBody>
          <a:bodyPr/>
          <a:lstStyle/>
          <a:p>
            <a:r>
              <a:rPr lang="en-US" sz="3200" dirty="0">
                <a:latin typeface="Calibri"/>
                <a:ea typeface="Calibri"/>
                <a:cs typeface="Times New Roman"/>
              </a:rPr>
              <a:t>“...</a:t>
            </a:r>
            <a:r>
              <a:rPr lang="en-US" sz="3600" dirty="0">
                <a:latin typeface="Calibri"/>
                <a:ea typeface="Calibri"/>
                <a:cs typeface="Calibri"/>
              </a:rPr>
              <a:t>hiring a pro to resolve a conflict is not an admission of weakness but rather an act of strength and courage”</a:t>
            </a:r>
            <a:endParaRPr lang="en-US" sz="3600">
              <a:latin typeface="Calibri"/>
              <a:ea typeface="Calibri"/>
              <a:cs typeface="Calibri"/>
            </a:endParaRPr>
          </a:p>
        </p:txBody>
      </p:sp>
      <p:pic>
        <p:nvPicPr>
          <p:cNvPr id="14" name="Picture Placeholder 13" descr="A person looking at a piece of paper">
            <a:extLst>
              <a:ext uri="{FF2B5EF4-FFF2-40B4-BE49-F238E27FC236}">
                <a16:creationId xmlns:a16="http://schemas.microsoft.com/office/drawing/2014/main" id="{F28819F3-7D3B-EB42-24FD-3C0BBC5963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9" b="119"/>
          <a:stretch/>
        </p:blipFill>
        <p:spPr>
          <a:xfrm>
            <a:off x="6085840" y="-10159"/>
            <a:ext cx="6116320" cy="6868160"/>
          </a:xfrm>
        </p:spPr>
      </p:pic>
    </p:spTree>
    <p:extLst>
      <p:ext uri="{BB962C8B-B14F-4D97-AF65-F5344CB8AC3E}">
        <p14:creationId xmlns:p14="http://schemas.microsoft.com/office/powerpoint/2010/main" val="429374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AA13-E02F-EB47-E510-E3F48A95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385" y="446313"/>
            <a:ext cx="5179615" cy="2714211"/>
          </a:xfrm>
        </p:spPr>
        <p:txBody>
          <a:bodyPr>
            <a:noAutofit/>
          </a:bodyPr>
          <a:lstStyle/>
          <a:p>
            <a:r>
              <a:rPr lang="en-US" sz="4000" dirty="0"/>
              <a:t>Benefits of conflict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6637-007F-EC9E-F644-AAFBA0900F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3178857"/>
            <a:ext cx="5181600" cy="2590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Retention</a:t>
            </a:r>
          </a:p>
          <a:p>
            <a:r>
              <a:rPr lang="en-US" sz="2800" b="1" dirty="0"/>
              <a:t>Engagement and satisfaction</a:t>
            </a:r>
            <a:endParaRPr lang="en-US" sz="2800"/>
          </a:p>
          <a:p>
            <a:r>
              <a:rPr lang="en-US" sz="2800" b="1" dirty="0"/>
              <a:t>Performance efficiency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D930B-FB1B-543D-6828-8C31F30B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" name="Picture Placeholder 17" descr="Two people looking at their phones">
            <a:extLst>
              <a:ext uri="{FF2B5EF4-FFF2-40B4-BE49-F238E27FC236}">
                <a16:creationId xmlns:a16="http://schemas.microsoft.com/office/drawing/2014/main" id="{1609D79A-E8EF-302E-E8CA-07C644CE0E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1" r="81"/>
          <a:stretch/>
        </p:blipFill>
        <p:spPr>
          <a:xfrm>
            <a:off x="6076950" y="0"/>
            <a:ext cx="6115050" cy="6868886"/>
          </a:xfrm>
        </p:spPr>
      </p:pic>
    </p:spTree>
    <p:extLst>
      <p:ext uri="{BB962C8B-B14F-4D97-AF65-F5344CB8AC3E}">
        <p14:creationId xmlns:p14="http://schemas.microsoft.com/office/powerpoint/2010/main" val="151744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B0AE-5ADD-1975-6BDD-38608925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125"/>
            <a:ext cx="10439401" cy="1617017"/>
          </a:xfrm>
        </p:spPr>
        <p:txBody>
          <a:bodyPr>
            <a:normAutofit/>
          </a:bodyPr>
          <a:lstStyle/>
          <a:p>
            <a:r>
              <a:rPr lang="en-US" sz="36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C67C-D286-74AE-086C-3E45FF9D95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22250"/>
            <a:ext cx="3310129" cy="37471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Causes</a:t>
            </a:r>
          </a:p>
          <a:p>
            <a:r>
              <a:rPr lang="en-US" sz="2800" dirty="0"/>
              <a:t>Solutions</a:t>
            </a:r>
          </a:p>
          <a:p>
            <a:r>
              <a:rPr lang="en-US" sz="2800" dirty="0"/>
              <a:t>Benefits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C2F4A-ABC8-39B2-B7BB-36C02B7A45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02310" y="2018120"/>
            <a:ext cx="6751489" cy="37471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Communication based</a:t>
            </a:r>
          </a:p>
          <a:p>
            <a:r>
              <a:rPr lang="en-US" sz="2800" dirty="0"/>
              <a:t>Know when you need help</a:t>
            </a:r>
          </a:p>
          <a:p>
            <a:r>
              <a:rPr lang="en-US" sz="2800" dirty="0"/>
              <a:t>Engagement and retention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7E5DB-AFB6-9088-87C9-1F671C0B0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9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D59383-E6CD-CF57-B9CF-5820B1CE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0" y="1310639"/>
            <a:ext cx="4805997" cy="2689629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5" name="Picture Placeholder 4" descr="A person smelling a small glass bottle">
            <a:extLst>
              <a:ext uri="{FF2B5EF4-FFF2-40B4-BE49-F238E27FC236}">
                <a16:creationId xmlns:a16="http://schemas.microsoft.com/office/drawing/2014/main" id="{95D91661-037A-ECB3-7904-2C3843A98D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0394" r="20394"/>
          <a:stretch/>
        </p:blipFill>
        <p:spPr>
          <a:xfrm>
            <a:off x="0" y="-10160"/>
            <a:ext cx="6096000" cy="68580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672BC8-D7EC-066C-9025-5F29713D84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6163" y="4172990"/>
            <a:ext cx="4805997" cy="2389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https://www.forbes.com/sites/allbusiness/2023/12/21/resolving-conflict-in-the-workplace-and-why-common-sense-isnt-enough/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6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_win32_SL_V9" id="{8502042B-488E-4F33-AD20-77B40A1BC1AA}" vid="{A90C26AF-23CA-48C5-BFF9-84DC7B1C9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B53FD5-8F3E-4406-8404-9F78B5E637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133F63F-9110-40E7-9727-485934F41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8EFD9E-464D-4A64-8503-21EC02601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174</Words>
  <Application>Microsoft Macintosh PowerPoint</Application>
  <PresentationFormat>Widescreen</PresentationFormat>
  <Paragraphs>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Tenorite</vt:lpstr>
      <vt:lpstr>Custom</vt:lpstr>
      <vt:lpstr>Conflict Management for small Business</vt:lpstr>
      <vt:lpstr>Resolving conflict in the workplace Forbes</vt:lpstr>
      <vt:lpstr>"Don’t assume that conflict resolution can be achieved with common sense alone."</vt:lpstr>
      <vt:lpstr>TWO main Sources of conflict:</vt:lpstr>
      <vt:lpstr>Conflict Resolution Strategies</vt:lpstr>
      <vt:lpstr>“...hiring a pro to resolve a conflict is not an admission of weakness but rather an act of strength and courage”</vt:lpstr>
      <vt:lpstr>Benefits of conflict resolution</vt:lpstr>
      <vt:lpstr>Summary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Zintel, Kaitlyn M</cp:lastModifiedBy>
  <cp:revision>156</cp:revision>
  <dcterms:created xsi:type="dcterms:W3CDTF">2025-11-30T01:37:49Z</dcterms:created>
  <dcterms:modified xsi:type="dcterms:W3CDTF">2025-12-12T02:18:47Z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